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://base.garant.ru/71414354/" TargetMode="External"/><Relationship Id="rId2" Type="http://schemas.openxmlformats.org/officeDocument/2006/relationships/hyperlink" Target="http://base.garant.ru/71475454/" TargetMode="External"/><Relationship Id="rId1" Type="http://schemas.openxmlformats.org/officeDocument/2006/relationships/hyperlink" Target="http://base.garant.ru/71475750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base.garant.ru/71475750/" TargetMode="External"/><Relationship Id="rId2" Type="http://schemas.openxmlformats.org/officeDocument/2006/relationships/hyperlink" Target="http://base.garant.ru/71414354/" TargetMode="External"/><Relationship Id="rId1" Type="http://schemas.openxmlformats.org/officeDocument/2006/relationships/hyperlink" Target="http://base.garant.ru/71475454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F4D55-22C9-44BF-98EB-32029B433D3F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93205AD0-A1C6-4030-9A39-7A899BB8C45D}">
      <dgm:prSet phldrT="[Текст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pPr algn="ctr"/>
          <a:r>
            <a:rPr lang="ru-RU" sz="1600" b="0" dirty="0">
              <a:solidFill>
                <a:schemeClr val="tx1"/>
              </a:solidFill>
              <a:latin typeface="+mj-lt"/>
            </a:rPr>
            <a:t>Федеральный орган исполнительной власти, осуществляющий функции по выработке государственной политики и нормативно-правовому регулированию в сфере стандартизации</a:t>
          </a:r>
        </a:p>
        <a:p>
          <a:pPr algn="ctr"/>
          <a:r>
            <a:rPr lang="ru-RU" altLang="ru-RU" sz="2000" b="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МИНПРОМТОРГ РОССИИ </a:t>
          </a:r>
          <a:endParaRPr lang="ru-RU" sz="2000" b="0" dirty="0">
            <a:solidFill>
              <a:schemeClr val="tx1"/>
            </a:solidFill>
            <a:latin typeface="+mj-lt"/>
          </a:endParaRPr>
        </a:p>
      </dgm:t>
    </dgm:pt>
    <dgm:pt modelId="{4C5ABD9E-A135-421C-AE8B-BDD1C465851D}" type="parTrans" cxnId="{A82A680F-1DC2-4E28-8C0B-BDB865BA2E27}">
      <dgm:prSet/>
      <dgm:spPr/>
      <dgm:t>
        <a:bodyPr/>
        <a:lstStyle/>
        <a:p>
          <a:endParaRPr lang="ru-RU"/>
        </a:p>
      </dgm:t>
    </dgm:pt>
    <dgm:pt modelId="{317E5641-49E9-4CA2-B16D-CFE1AF1A980A}" type="sibTrans" cxnId="{A82A680F-1DC2-4E28-8C0B-BDB865BA2E27}">
      <dgm:prSet/>
      <dgm:spPr/>
      <dgm:t>
        <a:bodyPr/>
        <a:lstStyle/>
        <a:p>
          <a:endParaRPr lang="ru-RU"/>
        </a:p>
      </dgm:t>
    </dgm:pt>
    <dgm:pt modelId="{FDE76BC5-E194-4DF0-A8E7-1E68F6956020}">
      <dgm:prSet phldrT="[Текст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pPr algn="ctr"/>
          <a:r>
            <a:rPr lang="ru-RU" sz="1600" b="0" dirty="0">
              <a:solidFill>
                <a:schemeClr val="tx1"/>
              </a:solidFill>
              <a:latin typeface="+mj-lt"/>
            </a:rPr>
            <a:t>Федеральный орган исполнительной власти в сфере стандартизации</a:t>
          </a:r>
        </a:p>
        <a:p>
          <a:pPr algn="ctr"/>
          <a:r>
            <a:rPr lang="ru-RU" sz="2000" b="0" dirty="0">
              <a:solidFill>
                <a:schemeClr val="tx1"/>
              </a:solidFill>
              <a:latin typeface="+mj-lt"/>
              <a:ea typeface="Calibri"/>
              <a:cs typeface="Times New Roman"/>
            </a:rPr>
            <a:t>РОССТАНДАРТ</a:t>
          </a:r>
          <a:endParaRPr lang="ru-RU" sz="2000" b="0" dirty="0">
            <a:solidFill>
              <a:schemeClr val="tx1"/>
            </a:solidFill>
            <a:latin typeface="+mj-lt"/>
          </a:endParaRPr>
        </a:p>
      </dgm:t>
    </dgm:pt>
    <dgm:pt modelId="{D44EAC6B-A2F0-4440-867C-725FDB0DBA01}" type="parTrans" cxnId="{A9F331E6-9DF6-403C-B894-0CAF39647C47}">
      <dgm:prSet/>
      <dgm:spPr/>
      <dgm:t>
        <a:bodyPr/>
        <a:lstStyle/>
        <a:p>
          <a:endParaRPr lang="ru-RU"/>
        </a:p>
      </dgm:t>
    </dgm:pt>
    <dgm:pt modelId="{23708175-81A8-4E03-A09B-668274159CD4}" type="sibTrans" cxnId="{A9F331E6-9DF6-403C-B894-0CAF39647C47}">
      <dgm:prSet/>
      <dgm:spPr/>
      <dgm:t>
        <a:bodyPr/>
        <a:lstStyle/>
        <a:p>
          <a:endParaRPr lang="ru-RU"/>
        </a:p>
      </dgm:t>
    </dgm:pt>
    <dgm:pt modelId="{C90F15D7-4300-48B6-A4AE-3973047475C6}">
      <dgm:prSet phldrT="[Текст]" custT="1"/>
      <dgm:spPr>
        <a:solidFill>
          <a:srgbClr val="FF0090"/>
        </a:solidFill>
        <a:ln>
          <a:noFill/>
        </a:ln>
      </dgm:spPr>
      <dgm:t>
        <a:bodyPr/>
        <a:lstStyle/>
        <a:p>
          <a:pPr algn="ctr"/>
          <a:r>
            <a:rPr lang="ru-RU" sz="1600" b="0" dirty="0">
              <a:solidFill>
                <a:schemeClr val="tx1"/>
              </a:solidFill>
              <a:latin typeface="+mj-lt"/>
            </a:rPr>
            <a:t>Технические комитеты по стандартизации</a:t>
          </a:r>
        </a:p>
      </dgm:t>
    </dgm:pt>
    <dgm:pt modelId="{27B3E72D-7B9D-4887-9F1E-BEA5B54C60A3}" type="parTrans" cxnId="{4CB9701F-D0A1-4518-9B44-D5E11151B1F7}">
      <dgm:prSet/>
      <dgm:spPr/>
      <dgm:t>
        <a:bodyPr/>
        <a:lstStyle/>
        <a:p>
          <a:endParaRPr lang="ru-RU"/>
        </a:p>
      </dgm:t>
    </dgm:pt>
    <dgm:pt modelId="{72D9E8FB-B737-449F-917E-7438DEB98500}" type="sibTrans" cxnId="{4CB9701F-D0A1-4518-9B44-D5E11151B1F7}">
      <dgm:prSet/>
      <dgm:spPr/>
      <dgm:t>
        <a:bodyPr/>
        <a:lstStyle/>
        <a:p>
          <a:endParaRPr lang="ru-RU"/>
        </a:p>
      </dgm:t>
    </dgm:pt>
    <dgm:pt modelId="{79026AA8-0235-4875-A816-8185421B574A}">
      <dgm:prSet phldrT="[Текст]" custT="1"/>
      <dgm:spPr>
        <a:solidFill>
          <a:srgbClr val="00CCFF"/>
        </a:solidFill>
        <a:ln>
          <a:noFill/>
        </a:ln>
      </dgm:spPr>
      <dgm:t>
        <a:bodyPr/>
        <a:lstStyle/>
        <a:p>
          <a:pPr algn="ctr"/>
          <a:r>
            <a:rPr lang="ru-RU" sz="1600" b="0" dirty="0">
              <a:solidFill>
                <a:schemeClr val="tx1"/>
              </a:solidFill>
              <a:latin typeface="+mj-lt"/>
            </a:rPr>
            <a:t>Проектные технические комитеты по стандартизации </a:t>
          </a:r>
        </a:p>
      </dgm:t>
    </dgm:pt>
    <dgm:pt modelId="{78C17C54-F400-4655-A670-734AC4D55234}" type="parTrans" cxnId="{A56AD00B-BF0E-4E6B-9A38-869348C147E2}">
      <dgm:prSet/>
      <dgm:spPr/>
      <dgm:t>
        <a:bodyPr/>
        <a:lstStyle/>
        <a:p>
          <a:endParaRPr lang="ru-RU"/>
        </a:p>
      </dgm:t>
    </dgm:pt>
    <dgm:pt modelId="{668BEAD3-1B10-421A-8B65-18787E0FE730}" type="sibTrans" cxnId="{A56AD00B-BF0E-4E6B-9A38-869348C147E2}">
      <dgm:prSet/>
      <dgm:spPr/>
      <dgm:t>
        <a:bodyPr/>
        <a:lstStyle/>
        <a:p>
          <a:endParaRPr lang="ru-RU"/>
        </a:p>
      </dgm:t>
    </dgm:pt>
    <dgm:pt modelId="{F9A353D5-4D16-4DE2-980F-3576AB9B8F80}">
      <dgm:prSet phldrT="[Текст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ru-RU" altLang="ru-RU" sz="1600" b="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Комиссия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ru-RU" altLang="ru-RU" sz="1600" b="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по апелляциям </a:t>
          </a:r>
          <a:endParaRPr lang="ru-RU" sz="1600" b="0" dirty="0">
            <a:solidFill>
              <a:schemeClr val="tx1"/>
            </a:solidFill>
            <a:latin typeface="+mj-lt"/>
          </a:endParaRPr>
        </a:p>
      </dgm:t>
    </dgm:pt>
    <dgm:pt modelId="{30C154CE-7D14-4462-A774-51A0C340E3D7}" type="parTrans" cxnId="{BD9864CB-F055-4091-B3B2-2B1006204298}">
      <dgm:prSet/>
      <dgm:spPr/>
      <dgm:t>
        <a:bodyPr/>
        <a:lstStyle/>
        <a:p>
          <a:endParaRPr lang="ru-RU"/>
        </a:p>
      </dgm:t>
    </dgm:pt>
    <dgm:pt modelId="{C4190B32-0F56-484F-A638-70BD8A7A7E46}" type="sibTrans" cxnId="{BD9864CB-F055-4091-B3B2-2B1006204298}">
      <dgm:prSet/>
      <dgm:spPr/>
      <dgm:t>
        <a:bodyPr/>
        <a:lstStyle/>
        <a:p>
          <a:endParaRPr lang="ru-RU"/>
        </a:p>
      </dgm:t>
    </dgm:pt>
    <dgm:pt modelId="{96F5CB75-4E41-436C-8BA8-B59BF9A897D0}" type="pres">
      <dgm:prSet presAssocID="{D21F4D55-22C9-44BF-98EB-32029B433D3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6F62816C-79F8-4487-8452-B0DF243EE788}" type="pres">
      <dgm:prSet presAssocID="{93205AD0-A1C6-4030-9A39-7A899BB8C45D}" presName="vertOne" presStyleCnt="0"/>
      <dgm:spPr/>
    </dgm:pt>
    <dgm:pt modelId="{0B717ED9-38B8-49D9-8E13-BFBBF1C15FBC}" type="pres">
      <dgm:prSet presAssocID="{93205AD0-A1C6-4030-9A39-7A899BB8C45D}" presName="txOne" presStyleLbl="node0" presStyleIdx="0" presStyleCnt="1" custLinFactNeighborX="377" custLinFactNeighborY="1329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2C9DE95-6194-43D6-85F0-80F048BBAD16}" type="pres">
      <dgm:prSet presAssocID="{93205AD0-A1C6-4030-9A39-7A899BB8C45D}" presName="parTransOne" presStyleCnt="0"/>
      <dgm:spPr/>
    </dgm:pt>
    <dgm:pt modelId="{EDCAEFF2-0D33-4351-8F72-14CA89FDD540}" type="pres">
      <dgm:prSet presAssocID="{93205AD0-A1C6-4030-9A39-7A899BB8C45D}" presName="horzOne" presStyleCnt="0"/>
      <dgm:spPr/>
    </dgm:pt>
    <dgm:pt modelId="{A5DEE515-83CC-44C4-A27F-B49C0CDB08DE}" type="pres">
      <dgm:prSet presAssocID="{FDE76BC5-E194-4DF0-A8E7-1E68F6956020}" presName="vertTwo" presStyleCnt="0"/>
      <dgm:spPr/>
    </dgm:pt>
    <dgm:pt modelId="{B070BBDE-5C55-43F3-87E9-88EF9A0A13D0}" type="pres">
      <dgm:prSet presAssocID="{FDE76BC5-E194-4DF0-A8E7-1E68F695602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FA1F7C1-1462-4938-BF12-FD04AEF725C1}" type="pres">
      <dgm:prSet presAssocID="{FDE76BC5-E194-4DF0-A8E7-1E68F6956020}" presName="parTransTwo" presStyleCnt="0"/>
      <dgm:spPr/>
    </dgm:pt>
    <dgm:pt modelId="{3067A39D-196E-4D7E-BEBF-C761EECF137D}" type="pres">
      <dgm:prSet presAssocID="{FDE76BC5-E194-4DF0-A8E7-1E68F6956020}" presName="horzTwo" presStyleCnt="0"/>
      <dgm:spPr/>
    </dgm:pt>
    <dgm:pt modelId="{4721BDC1-1BA7-44BB-956C-838408CEACC8}" type="pres">
      <dgm:prSet presAssocID="{C90F15D7-4300-48B6-A4AE-3973047475C6}" presName="vertThree" presStyleCnt="0"/>
      <dgm:spPr/>
    </dgm:pt>
    <dgm:pt modelId="{DA3FA26C-EF51-4E9C-97EC-2776FCAC9573}" type="pres">
      <dgm:prSet presAssocID="{C90F15D7-4300-48B6-A4AE-3973047475C6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C5F0CB9-DFA9-416B-9F41-F65E2955F223}" type="pres">
      <dgm:prSet presAssocID="{C90F15D7-4300-48B6-A4AE-3973047475C6}" presName="horzThree" presStyleCnt="0"/>
      <dgm:spPr/>
    </dgm:pt>
    <dgm:pt modelId="{4A75EB82-5226-438D-94A5-69CFBABE68A0}" type="pres">
      <dgm:prSet presAssocID="{72D9E8FB-B737-449F-917E-7438DEB98500}" presName="sibSpaceThree" presStyleCnt="0"/>
      <dgm:spPr/>
    </dgm:pt>
    <dgm:pt modelId="{9B5686C6-7A0D-4878-AA36-60E0324ABBE5}" type="pres">
      <dgm:prSet presAssocID="{79026AA8-0235-4875-A816-8185421B574A}" presName="vertThree" presStyleCnt="0"/>
      <dgm:spPr/>
    </dgm:pt>
    <dgm:pt modelId="{7EE2312F-7E1D-4BE3-AA77-6A4EDB891107}" type="pres">
      <dgm:prSet presAssocID="{79026AA8-0235-4875-A816-8185421B574A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C6C4456-5DBF-4EB5-A104-B9B414DE71C7}" type="pres">
      <dgm:prSet presAssocID="{79026AA8-0235-4875-A816-8185421B574A}" presName="horzThree" presStyleCnt="0"/>
      <dgm:spPr/>
    </dgm:pt>
    <dgm:pt modelId="{8C85E2A4-C06C-4CFA-BCFE-112D3B2D6716}" type="pres">
      <dgm:prSet presAssocID="{23708175-81A8-4E03-A09B-668274159CD4}" presName="sibSpaceTwo" presStyleCnt="0"/>
      <dgm:spPr/>
    </dgm:pt>
    <dgm:pt modelId="{D59B9956-AC5D-463A-B943-62DEF8BFFAE5}" type="pres">
      <dgm:prSet presAssocID="{F9A353D5-4D16-4DE2-980F-3576AB9B8F80}" presName="vertTwo" presStyleCnt="0"/>
      <dgm:spPr/>
    </dgm:pt>
    <dgm:pt modelId="{CC825AA2-6339-49ED-8170-5CC16CDDF989}" type="pres">
      <dgm:prSet presAssocID="{F9A353D5-4D16-4DE2-980F-3576AB9B8F80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A1FB161-16C8-436B-8DBC-748B7C9C3CC8}" type="pres">
      <dgm:prSet presAssocID="{F9A353D5-4D16-4DE2-980F-3576AB9B8F80}" presName="horzTwo" presStyleCnt="0"/>
      <dgm:spPr/>
    </dgm:pt>
  </dgm:ptLst>
  <dgm:cxnLst>
    <dgm:cxn modelId="{BD9864CB-F055-4091-B3B2-2B1006204298}" srcId="{93205AD0-A1C6-4030-9A39-7A899BB8C45D}" destId="{F9A353D5-4D16-4DE2-980F-3576AB9B8F80}" srcOrd="1" destOrd="0" parTransId="{30C154CE-7D14-4462-A774-51A0C340E3D7}" sibTransId="{C4190B32-0F56-484F-A638-70BD8A7A7E46}"/>
    <dgm:cxn modelId="{C5D56CD8-E790-4690-B8A0-DAB76F34F099}" type="presOf" srcId="{FDE76BC5-E194-4DF0-A8E7-1E68F6956020}" destId="{B070BBDE-5C55-43F3-87E9-88EF9A0A13D0}" srcOrd="0" destOrd="0" presId="urn:microsoft.com/office/officeart/2005/8/layout/hierarchy4"/>
    <dgm:cxn modelId="{A82A680F-1DC2-4E28-8C0B-BDB865BA2E27}" srcId="{D21F4D55-22C9-44BF-98EB-32029B433D3F}" destId="{93205AD0-A1C6-4030-9A39-7A899BB8C45D}" srcOrd="0" destOrd="0" parTransId="{4C5ABD9E-A135-421C-AE8B-BDD1C465851D}" sibTransId="{317E5641-49E9-4CA2-B16D-CFE1AF1A980A}"/>
    <dgm:cxn modelId="{A9F331E6-9DF6-403C-B894-0CAF39647C47}" srcId="{93205AD0-A1C6-4030-9A39-7A899BB8C45D}" destId="{FDE76BC5-E194-4DF0-A8E7-1E68F6956020}" srcOrd="0" destOrd="0" parTransId="{D44EAC6B-A2F0-4440-867C-725FDB0DBA01}" sibTransId="{23708175-81A8-4E03-A09B-668274159CD4}"/>
    <dgm:cxn modelId="{E78176A4-DBE2-49B5-A2BF-42D57DF49592}" type="presOf" srcId="{93205AD0-A1C6-4030-9A39-7A899BB8C45D}" destId="{0B717ED9-38B8-49D9-8E13-BFBBF1C15FBC}" srcOrd="0" destOrd="0" presId="urn:microsoft.com/office/officeart/2005/8/layout/hierarchy4"/>
    <dgm:cxn modelId="{A44B3E7B-00A0-4AC4-A7AD-190DB86ADF4E}" type="presOf" srcId="{79026AA8-0235-4875-A816-8185421B574A}" destId="{7EE2312F-7E1D-4BE3-AA77-6A4EDB891107}" srcOrd="0" destOrd="0" presId="urn:microsoft.com/office/officeart/2005/8/layout/hierarchy4"/>
    <dgm:cxn modelId="{192495FA-011D-4985-81EF-4743B967F4CB}" type="presOf" srcId="{D21F4D55-22C9-44BF-98EB-32029B433D3F}" destId="{96F5CB75-4E41-436C-8BA8-B59BF9A897D0}" srcOrd="0" destOrd="0" presId="urn:microsoft.com/office/officeart/2005/8/layout/hierarchy4"/>
    <dgm:cxn modelId="{4CB9701F-D0A1-4518-9B44-D5E11151B1F7}" srcId="{FDE76BC5-E194-4DF0-A8E7-1E68F6956020}" destId="{C90F15D7-4300-48B6-A4AE-3973047475C6}" srcOrd="0" destOrd="0" parTransId="{27B3E72D-7B9D-4887-9F1E-BEA5B54C60A3}" sibTransId="{72D9E8FB-B737-449F-917E-7438DEB98500}"/>
    <dgm:cxn modelId="{55CAC6A4-3B4F-42BA-9B49-099A7517FE73}" type="presOf" srcId="{C90F15D7-4300-48B6-A4AE-3973047475C6}" destId="{DA3FA26C-EF51-4E9C-97EC-2776FCAC9573}" srcOrd="0" destOrd="0" presId="urn:microsoft.com/office/officeart/2005/8/layout/hierarchy4"/>
    <dgm:cxn modelId="{A56AD00B-BF0E-4E6B-9A38-869348C147E2}" srcId="{FDE76BC5-E194-4DF0-A8E7-1E68F6956020}" destId="{79026AA8-0235-4875-A816-8185421B574A}" srcOrd="1" destOrd="0" parTransId="{78C17C54-F400-4655-A670-734AC4D55234}" sibTransId="{668BEAD3-1B10-421A-8B65-18787E0FE730}"/>
    <dgm:cxn modelId="{D9B14A5F-49CB-45DB-86B6-39D88F146EC7}" type="presOf" srcId="{F9A353D5-4D16-4DE2-980F-3576AB9B8F80}" destId="{CC825AA2-6339-49ED-8170-5CC16CDDF989}" srcOrd="0" destOrd="0" presId="urn:microsoft.com/office/officeart/2005/8/layout/hierarchy4"/>
    <dgm:cxn modelId="{8ED19284-F69D-47FF-ACA4-AE66047639E7}" type="presParOf" srcId="{96F5CB75-4E41-436C-8BA8-B59BF9A897D0}" destId="{6F62816C-79F8-4487-8452-B0DF243EE788}" srcOrd="0" destOrd="0" presId="urn:microsoft.com/office/officeart/2005/8/layout/hierarchy4"/>
    <dgm:cxn modelId="{BD4CA6CD-6465-4648-9E2F-CD80A4108F38}" type="presParOf" srcId="{6F62816C-79F8-4487-8452-B0DF243EE788}" destId="{0B717ED9-38B8-49D9-8E13-BFBBF1C15FBC}" srcOrd="0" destOrd="0" presId="urn:microsoft.com/office/officeart/2005/8/layout/hierarchy4"/>
    <dgm:cxn modelId="{86C1241F-CDBD-46E1-92E4-AB29425B2D4B}" type="presParOf" srcId="{6F62816C-79F8-4487-8452-B0DF243EE788}" destId="{02C9DE95-6194-43D6-85F0-80F048BBAD16}" srcOrd="1" destOrd="0" presId="urn:microsoft.com/office/officeart/2005/8/layout/hierarchy4"/>
    <dgm:cxn modelId="{F43C7A15-17DA-4E02-80FE-69153623719F}" type="presParOf" srcId="{6F62816C-79F8-4487-8452-B0DF243EE788}" destId="{EDCAEFF2-0D33-4351-8F72-14CA89FDD540}" srcOrd="2" destOrd="0" presId="urn:microsoft.com/office/officeart/2005/8/layout/hierarchy4"/>
    <dgm:cxn modelId="{FEA35B9A-2B8F-45B2-85F4-DA7766ECAB46}" type="presParOf" srcId="{EDCAEFF2-0D33-4351-8F72-14CA89FDD540}" destId="{A5DEE515-83CC-44C4-A27F-B49C0CDB08DE}" srcOrd="0" destOrd="0" presId="urn:microsoft.com/office/officeart/2005/8/layout/hierarchy4"/>
    <dgm:cxn modelId="{420BA637-7CDC-4A51-AB4E-BEB099E58D11}" type="presParOf" srcId="{A5DEE515-83CC-44C4-A27F-B49C0CDB08DE}" destId="{B070BBDE-5C55-43F3-87E9-88EF9A0A13D0}" srcOrd="0" destOrd="0" presId="urn:microsoft.com/office/officeart/2005/8/layout/hierarchy4"/>
    <dgm:cxn modelId="{AA89FC87-6D8C-49CE-AA78-9A9C98CB3EDE}" type="presParOf" srcId="{A5DEE515-83CC-44C4-A27F-B49C0CDB08DE}" destId="{FFA1F7C1-1462-4938-BF12-FD04AEF725C1}" srcOrd="1" destOrd="0" presId="urn:microsoft.com/office/officeart/2005/8/layout/hierarchy4"/>
    <dgm:cxn modelId="{6403580C-FA88-4B5B-8F3C-3C7093936759}" type="presParOf" srcId="{A5DEE515-83CC-44C4-A27F-B49C0CDB08DE}" destId="{3067A39D-196E-4D7E-BEBF-C761EECF137D}" srcOrd="2" destOrd="0" presId="urn:microsoft.com/office/officeart/2005/8/layout/hierarchy4"/>
    <dgm:cxn modelId="{68DD1AE3-A475-4DBA-996B-660905BD56CE}" type="presParOf" srcId="{3067A39D-196E-4D7E-BEBF-C761EECF137D}" destId="{4721BDC1-1BA7-44BB-956C-838408CEACC8}" srcOrd="0" destOrd="0" presId="urn:microsoft.com/office/officeart/2005/8/layout/hierarchy4"/>
    <dgm:cxn modelId="{A4D0BB92-AD4A-4503-9DDD-E522B017DCC3}" type="presParOf" srcId="{4721BDC1-1BA7-44BB-956C-838408CEACC8}" destId="{DA3FA26C-EF51-4E9C-97EC-2776FCAC9573}" srcOrd="0" destOrd="0" presId="urn:microsoft.com/office/officeart/2005/8/layout/hierarchy4"/>
    <dgm:cxn modelId="{759FBA0D-B50C-4FCB-8365-2262930B544D}" type="presParOf" srcId="{4721BDC1-1BA7-44BB-956C-838408CEACC8}" destId="{EC5F0CB9-DFA9-416B-9F41-F65E2955F223}" srcOrd="1" destOrd="0" presId="urn:microsoft.com/office/officeart/2005/8/layout/hierarchy4"/>
    <dgm:cxn modelId="{684BCA11-BE25-4642-ACA5-FE6302ED912F}" type="presParOf" srcId="{3067A39D-196E-4D7E-BEBF-C761EECF137D}" destId="{4A75EB82-5226-438D-94A5-69CFBABE68A0}" srcOrd="1" destOrd="0" presId="urn:microsoft.com/office/officeart/2005/8/layout/hierarchy4"/>
    <dgm:cxn modelId="{D837D849-6F70-4FE0-B235-B9E84043689E}" type="presParOf" srcId="{3067A39D-196E-4D7E-BEBF-C761EECF137D}" destId="{9B5686C6-7A0D-4878-AA36-60E0324ABBE5}" srcOrd="2" destOrd="0" presId="urn:microsoft.com/office/officeart/2005/8/layout/hierarchy4"/>
    <dgm:cxn modelId="{A0425148-B4DA-4B9F-B06A-B1ACD76190C9}" type="presParOf" srcId="{9B5686C6-7A0D-4878-AA36-60E0324ABBE5}" destId="{7EE2312F-7E1D-4BE3-AA77-6A4EDB891107}" srcOrd="0" destOrd="0" presId="urn:microsoft.com/office/officeart/2005/8/layout/hierarchy4"/>
    <dgm:cxn modelId="{D6324F4E-9E92-4D41-8BC4-7CDF3E3B70C5}" type="presParOf" srcId="{9B5686C6-7A0D-4878-AA36-60E0324ABBE5}" destId="{5C6C4456-5DBF-4EB5-A104-B9B414DE71C7}" srcOrd="1" destOrd="0" presId="urn:microsoft.com/office/officeart/2005/8/layout/hierarchy4"/>
    <dgm:cxn modelId="{C991C5AA-1594-4FD0-9FBF-78D1E08084A0}" type="presParOf" srcId="{EDCAEFF2-0D33-4351-8F72-14CA89FDD540}" destId="{8C85E2A4-C06C-4CFA-BCFE-112D3B2D6716}" srcOrd="1" destOrd="0" presId="urn:microsoft.com/office/officeart/2005/8/layout/hierarchy4"/>
    <dgm:cxn modelId="{73DF8212-55BE-4A73-9343-0B8A79451BCF}" type="presParOf" srcId="{EDCAEFF2-0D33-4351-8F72-14CA89FDD540}" destId="{D59B9956-AC5D-463A-B943-62DEF8BFFAE5}" srcOrd="2" destOrd="0" presId="urn:microsoft.com/office/officeart/2005/8/layout/hierarchy4"/>
    <dgm:cxn modelId="{743568A1-1DB5-4499-B267-140DAFE25D5B}" type="presParOf" srcId="{D59B9956-AC5D-463A-B943-62DEF8BFFAE5}" destId="{CC825AA2-6339-49ED-8170-5CC16CDDF989}" srcOrd="0" destOrd="0" presId="urn:microsoft.com/office/officeart/2005/8/layout/hierarchy4"/>
    <dgm:cxn modelId="{4E38CBAA-CD16-42E0-9E03-AF0AAFD64F0A}" type="presParOf" srcId="{D59B9956-AC5D-463A-B943-62DEF8BFFAE5}" destId="{6A1FB161-16C8-436B-8DBC-748B7C9C3CC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0F33F-10CB-440C-B5C4-0545DAFE21BB}" type="doc">
      <dgm:prSet loTypeId="urn:microsoft.com/office/officeart/2005/8/layout/default#1" loCatId="list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endParaRPr lang="ru-RU"/>
        </a:p>
      </dgm:t>
    </dgm:pt>
    <dgm:pt modelId="{E2AADF20-89E5-428C-942A-E230F6FE436F}">
      <dgm:prSet phldrT="[Текст]"/>
      <dgm:spPr>
        <a:solidFill>
          <a:srgbClr val="00CCFF"/>
        </a:solidFill>
        <a:ln>
          <a:noFill/>
        </a:ln>
      </dgm:spPr>
      <dgm:t>
        <a:bodyPr/>
        <a:lstStyle/>
        <a:p>
          <a:pPr algn="l"/>
          <a:r>
            <a:rPr lang="ru-RU" b="1" dirty="0">
              <a:latin typeface="+mj-lt"/>
            </a:rPr>
            <a:t>Федеральные органы исполнительной власти</a:t>
          </a:r>
          <a:endParaRPr lang="ru-RU" dirty="0">
            <a:latin typeface="+mj-lt"/>
          </a:endParaRPr>
        </a:p>
      </dgm:t>
    </dgm:pt>
    <dgm:pt modelId="{E7D76DF5-31D2-431A-B3DC-6316A1BCCF85}" type="parTrans" cxnId="{611CD3D1-CA8F-438E-835B-1BFE4EBD3F3F}">
      <dgm:prSet/>
      <dgm:spPr/>
      <dgm:t>
        <a:bodyPr/>
        <a:lstStyle/>
        <a:p>
          <a:endParaRPr lang="ru-RU"/>
        </a:p>
      </dgm:t>
    </dgm:pt>
    <dgm:pt modelId="{84CD225E-2ADB-442B-810E-FF4C2388197C}" type="sibTrans" cxnId="{611CD3D1-CA8F-438E-835B-1BFE4EBD3F3F}">
      <dgm:prSet/>
      <dgm:spPr/>
      <dgm:t>
        <a:bodyPr/>
        <a:lstStyle/>
        <a:p>
          <a:endParaRPr lang="ru-RU"/>
        </a:p>
      </dgm:t>
    </dgm:pt>
    <dgm:pt modelId="{434A5E46-24BB-4CB6-BC8B-697C69E1465C}">
      <dgm:prSet phldrT="[Текст]"/>
      <dgm:spPr>
        <a:solidFill>
          <a:srgbClr val="00CCFF">
            <a:alpha val="49804"/>
          </a:srgbClr>
        </a:solidFill>
      </dgm:spPr>
      <dgm:t>
        <a:bodyPr/>
        <a:lstStyle/>
        <a:p>
          <a:pPr algn="just"/>
          <a:r>
            <a:rPr lang="ru-RU" b="1" dirty="0">
              <a:latin typeface="+mj-lt"/>
            </a:rPr>
            <a:t>Государственная корпорации по атомной энергии «</a:t>
          </a:r>
          <a:r>
            <a:rPr lang="ru-RU" b="1" dirty="0" err="1">
              <a:latin typeface="+mj-lt"/>
            </a:rPr>
            <a:t>Росатом</a:t>
          </a:r>
          <a:r>
            <a:rPr lang="ru-RU" b="1" dirty="0">
              <a:latin typeface="+mj-lt"/>
            </a:rPr>
            <a:t>»</a:t>
          </a:r>
          <a:endParaRPr lang="ru-RU" dirty="0">
            <a:latin typeface="+mj-lt"/>
          </a:endParaRPr>
        </a:p>
      </dgm:t>
    </dgm:pt>
    <dgm:pt modelId="{A4C666EC-8C64-4BE7-8999-FCAAE85FA72E}" type="parTrans" cxnId="{FB8B164D-7C5C-443C-9FCF-D1136708F042}">
      <dgm:prSet/>
      <dgm:spPr/>
      <dgm:t>
        <a:bodyPr/>
        <a:lstStyle/>
        <a:p>
          <a:endParaRPr lang="ru-RU"/>
        </a:p>
      </dgm:t>
    </dgm:pt>
    <dgm:pt modelId="{2AA62599-DF85-432A-9C9D-488DA2F3B0DF}" type="sibTrans" cxnId="{FB8B164D-7C5C-443C-9FCF-D1136708F042}">
      <dgm:prSet/>
      <dgm:spPr/>
      <dgm:t>
        <a:bodyPr/>
        <a:lstStyle/>
        <a:p>
          <a:endParaRPr lang="ru-RU"/>
        </a:p>
      </dgm:t>
    </dgm:pt>
    <dgm:pt modelId="{DAEC75A9-0AB3-449C-92D9-27E03B1DEBB4}">
      <dgm:prSet phldrT="[Текст]"/>
      <dgm:spPr>
        <a:solidFill>
          <a:srgbClr val="00CCFF">
            <a:alpha val="20000"/>
          </a:srgbClr>
        </a:solidFill>
      </dgm:spPr>
      <dgm:t>
        <a:bodyPr/>
        <a:lstStyle/>
        <a:p>
          <a:pPr algn="just"/>
          <a:r>
            <a:rPr lang="ru-RU" b="1" dirty="0">
              <a:ln>
                <a:noFill/>
              </a:ln>
              <a:latin typeface="+mj-lt"/>
            </a:rPr>
            <a:t>Иные государственные корпорации в сфере стандартизации</a:t>
          </a:r>
          <a:endParaRPr lang="ru-RU" dirty="0">
            <a:ln>
              <a:noFill/>
            </a:ln>
            <a:latin typeface="+mj-lt"/>
          </a:endParaRPr>
        </a:p>
      </dgm:t>
    </dgm:pt>
    <dgm:pt modelId="{C3595E1F-ABE2-46F5-AE0E-480CC0FC4D41}" type="parTrans" cxnId="{9F9A3193-E886-4DAC-8D6F-A56698638568}">
      <dgm:prSet/>
      <dgm:spPr/>
      <dgm:t>
        <a:bodyPr/>
        <a:lstStyle/>
        <a:p>
          <a:endParaRPr lang="ru-RU"/>
        </a:p>
      </dgm:t>
    </dgm:pt>
    <dgm:pt modelId="{F6E95AB2-A3BA-4D4F-9CB9-9A95D56031EF}" type="sibTrans" cxnId="{9F9A3193-E886-4DAC-8D6F-A56698638568}">
      <dgm:prSet/>
      <dgm:spPr/>
      <dgm:t>
        <a:bodyPr/>
        <a:lstStyle/>
        <a:p>
          <a:endParaRPr lang="ru-RU"/>
        </a:p>
      </dgm:t>
    </dgm:pt>
    <dgm:pt modelId="{6CEC90F5-E2DC-44BD-A3F2-1779382E7092}" type="pres">
      <dgm:prSet presAssocID="{DCC0F33F-10CB-440C-B5C4-0545DAFE21B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3F1F535-1DA1-48BC-B1BF-3F4EFA6E9519}" type="pres">
      <dgm:prSet presAssocID="{E2AADF20-89E5-428C-942A-E230F6FE436F}" presName="node" presStyleLbl="node1" presStyleIdx="0" presStyleCnt="3" custScaleX="15490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3742B624-31BC-45B1-8CB3-EBFC9891040F}" type="pres">
      <dgm:prSet presAssocID="{84CD225E-2ADB-442B-810E-FF4C2388197C}" presName="sibTrans" presStyleCnt="0"/>
      <dgm:spPr/>
    </dgm:pt>
    <dgm:pt modelId="{49591FB4-1386-4808-BB4D-953FD7715B29}" type="pres">
      <dgm:prSet presAssocID="{434A5E46-24BB-4CB6-BC8B-697C69E1465C}" presName="node" presStyleLbl="node1" presStyleIdx="1" presStyleCnt="3" custScaleX="1510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  <dgm:pt modelId="{D29F07BE-0FED-4612-B045-54A30ED47FF9}" type="pres">
      <dgm:prSet presAssocID="{2AA62599-DF85-432A-9C9D-488DA2F3B0DF}" presName="sibTrans" presStyleCnt="0"/>
      <dgm:spPr/>
    </dgm:pt>
    <dgm:pt modelId="{C20218B1-D12A-4853-8B54-841C3F297850}" type="pres">
      <dgm:prSet presAssocID="{DAEC75A9-0AB3-449C-92D9-27E03B1DEBB4}" presName="node" presStyleLbl="node1" presStyleIdx="2" presStyleCnt="3" custScaleX="1510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ru-RU"/>
        </a:p>
      </dgm:t>
    </dgm:pt>
  </dgm:ptLst>
  <dgm:cxnLst>
    <dgm:cxn modelId="{FB8B164D-7C5C-443C-9FCF-D1136708F042}" srcId="{DCC0F33F-10CB-440C-B5C4-0545DAFE21BB}" destId="{434A5E46-24BB-4CB6-BC8B-697C69E1465C}" srcOrd="1" destOrd="0" parTransId="{A4C666EC-8C64-4BE7-8999-FCAAE85FA72E}" sibTransId="{2AA62599-DF85-432A-9C9D-488DA2F3B0DF}"/>
    <dgm:cxn modelId="{611CD3D1-CA8F-438E-835B-1BFE4EBD3F3F}" srcId="{DCC0F33F-10CB-440C-B5C4-0545DAFE21BB}" destId="{E2AADF20-89E5-428C-942A-E230F6FE436F}" srcOrd="0" destOrd="0" parTransId="{E7D76DF5-31D2-431A-B3DC-6316A1BCCF85}" sibTransId="{84CD225E-2ADB-442B-810E-FF4C2388197C}"/>
    <dgm:cxn modelId="{D35F0D5F-C387-409E-9DEE-4FB3403A8888}" type="presOf" srcId="{E2AADF20-89E5-428C-942A-E230F6FE436F}" destId="{93F1F535-1DA1-48BC-B1BF-3F4EFA6E9519}" srcOrd="0" destOrd="0" presId="urn:microsoft.com/office/officeart/2005/8/layout/default#1"/>
    <dgm:cxn modelId="{581C4320-2900-4EB1-8CEE-38E649541F12}" type="presOf" srcId="{DCC0F33F-10CB-440C-B5C4-0545DAFE21BB}" destId="{6CEC90F5-E2DC-44BD-A3F2-1779382E7092}" srcOrd="0" destOrd="0" presId="urn:microsoft.com/office/officeart/2005/8/layout/default#1"/>
    <dgm:cxn modelId="{32F6AFEF-8D8A-4FBE-82C9-BB3B8C1322DA}" type="presOf" srcId="{434A5E46-24BB-4CB6-BC8B-697C69E1465C}" destId="{49591FB4-1386-4808-BB4D-953FD7715B29}" srcOrd="0" destOrd="0" presId="urn:microsoft.com/office/officeart/2005/8/layout/default#1"/>
    <dgm:cxn modelId="{9F9A3193-E886-4DAC-8D6F-A56698638568}" srcId="{DCC0F33F-10CB-440C-B5C4-0545DAFE21BB}" destId="{DAEC75A9-0AB3-449C-92D9-27E03B1DEBB4}" srcOrd="2" destOrd="0" parTransId="{C3595E1F-ABE2-46F5-AE0E-480CC0FC4D41}" sibTransId="{F6E95AB2-A3BA-4D4F-9CB9-9A95D56031EF}"/>
    <dgm:cxn modelId="{8E5B19E1-1050-4D36-8AAE-ACCDB975F29E}" type="presOf" srcId="{DAEC75A9-0AB3-449C-92D9-27E03B1DEBB4}" destId="{C20218B1-D12A-4853-8B54-841C3F297850}" srcOrd="0" destOrd="0" presId="urn:microsoft.com/office/officeart/2005/8/layout/default#1"/>
    <dgm:cxn modelId="{59E1A5BC-4352-4AB4-BC70-F0C599145C7B}" type="presParOf" srcId="{6CEC90F5-E2DC-44BD-A3F2-1779382E7092}" destId="{93F1F535-1DA1-48BC-B1BF-3F4EFA6E9519}" srcOrd="0" destOrd="0" presId="urn:microsoft.com/office/officeart/2005/8/layout/default#1"/>
    <dgm:cxn modelId="{052F74B3-0B9F-4FF3-8435-7ED920B2D854}" type="presParOf" srcId="{6CEC90F5-E2DC-44BD-A3F2-1779382E7092}" destId="{3742B624-31BC-45B1-8CB3-EBFC9891040F}" srcOrd="1" destOrd="0" presId="urn:microsoft.com/office/officeart/2005/8/layout/default#1"/>
    <dgm:cxn modelId="{3D7D9510-6F07-4662-B0C2-385C34BDDE7D}" type="presParOf" srcId="{6CEC90F5-E2DC-44BD-A3F2-1779382E7092}" destId="{49591FB4-1386-4808-BB4D-953FD7715B29}" srcOrd="2" destOrd="0" presId="urn:microsoft.com/office/officeart/2005/8/layout/default#1"/>
    <dgm:cxn modelId="{EEEB5A01-E26F-44B5-8930-EBB86D5FB204}" type="presParOf" srcId="{6CEC90F5-E2DC-44BD-A3F2-1779382E7092}" destId="{D29F07BE-0FED-4612-B045-54A30ED47FF9}" srcOrd="3" destOrd="0" presId="urn:microsoft.com/office/officeart/2005/8/layout/default#1"/>
    <dgm:cxn modelId="{D972C86C-7F1B-4868-A83C-DE70B2E8820A}" type="presParOf" srcId="{6CEC90F5-E2DC-44BD-A3F2-1779382E7092}" destId="{C20218B1-D12A-4853-8B54-841C3F297850}" srcOrd="4" destOrd="0" presId="urn:microsoft.com/office/officeart/2005/8/layout/default#1"/>
  </dgm:cxnLst>
  <dgm:bg/>
  <dgm:whole>
    <a:ln>
      <a:prstDash val="sysDot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A4CF96-1F3B-4D60-8E98-81D7B0F869A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BCF56D2-2945-4296-8B26-8C09ADAB18BE}">
      <dgm:prSet custT="1"/>
      <dgm:spPr/>
      <dgm:t>
        <a:bodyPr/>
        <a:lstStyle/>
        <a:p>
          <a:pPr rtl="0"/>
          <a:r>
            <a:rPr lang="ru-RU" sz="2800" dirty="0"/>
            <a:t>Является национальным органом РФ по стандартизации.</a:t>
          </a:r>
        </a:p>
      </dgm:t>
    </dgm:pt>
    <dgm:pt modelId="{0C9D37EF-7128-47C3-AD19-C313539883FC}" type="parTrans" cxnId="{1A560907-A09D-4878-83BF-F128F0918376}">
      <dgm:prSet/>
      <dgm:spPr/>
      <dgm:t>
        <a:bodyPr/>
        <a:lstStyle/>
        <a:p>
          <a:endParaRPr lang="ru-RU"/>
        </a:p>
      </dgm:t>
    </dgm:pt>
    <dgm:pt modelId="{3088A242-D0D0-40A6-8D86-1E3C35C1FC1F}" type="sibTrans" cxnId="{1A560907-A09D-4878-83BF-F128F0918376}">
      <dgm:prSet/>
      <dgm:spPr/>
      <dgm:t>
        <a:bodyPr/>
        <a:lstStyle/>
        <a:p>
          <a:endParaRPr lang="ru-RU"/>
        </a:p>
      </dgm:t>
    </dgm:pt>
    <dgm:pt modelId="{BAC66126-D275-45CC-B787-89CB03F32007}">
      <dgm:prSet/>
      <dgm:spPr/>
      <dgm:t>
        <a:bodyPr/>
        <a:lstStyle/>
        <a:p>
          <a:pPr rtl="0"/>
          <a:r>
            <a:rPr lang="ru-RU" b="0" i="0" dirty="0"/>
            <a:t>Представляет РФ в международных и региональных организациях по стандартизации</a:t>
          </a:r>
          <a:endParaRPr lang="ru-RU" dirty="0"/>
        </a:p>
      </dgm:t>
    </dgm:pt>
    <dgm:pt modelId="{87B8BB96-BA52-4CFB-AEEE-71A1A99074FF}" type="parTrans" cxnId="{657ACEC2-9E8F-4A2E-ACA6-C0D95C5C4567}">
      <dgm:prSet/>
      <dgm:spPr/>
      <dgm:t>
        <a:bodyPr/>
        <a:lstStyle/>
        <a:p>
          <a:endParaRPr lang="ru-RU"/>
        </a:p>
      </dgm:t>
    </dgm:pt>
    <dgm:pt modelId="{610B7C4A-6F5C-41DF-B743-05F25277065E}" type="sibTrans" cxnId="{657ACEC2-9E8F-4A2E-ACA6-C0D95C5C4567}">
      <dgm:prSet/>
      <dgm:spPr/>
      <dgm:t>
        <a:bodyPr/>
        <a:lstStyle/>
        <a:p>
          <a:endParaRPr lang="ru-RU"/>
        </a:p>
      </dgm:t>
    </dgm:pt>
    <dgm:pt modelId="{E47A8146-2645-45C2-B184-47B2C4834D64}" type="pres">
      <dgm:prSet presAssocID="{16A4CF96-1F3B-4D60-8E98-81D7B0F869A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BE228E4-CAC5-4B68-8280-928E63E6BBF3}" type="pres">
      <dgm:prSet presAssocID="{EBCF56D2-2945-4296-8B26-8C09ADAB18B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793053-FD67-4D59-B602-B1FDD99975EC}" type="pres">
      <dgm:prSet presAssocID="{3088A242-D0D0-40A6-8D86-1E3C35C1FC1F}" presName="spacer" presStyleCnt="0"/>
      <dgm:spPr/>
    </dgm:pt>
    <dgm:pt modelId="{FCDE644B-83F4-4E81-802C-C88FCFF281F3}" type="pres">
      <dgm:prSet presAssocID="{BAC66126-D275-45CC-B787-89CB03F3200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6D531D-891B-4927-9106-08D14D3F7F00}" type="presOf" srcId="{EBCF56D2-2945-4296-8B26-8C09ADAB18BE}" destId="{BBE228E4-CAC5-4B68-8280-928E63E6BBF3}" srcOrd="0" destOrd="0" presId="urn:microsoft.com/office/officeart/2005/8/layout/vList2"/>
    <dgm:cxn modelId="{563D346E-3E81-46CA-995F-678A7F28205C}" type="presOf" srcId="{16A4CF96-1F3B-4D60-8E98-81D7B0F869A9}" destId="{E47A8146-2645-45C2-B184-47B2C4834D64}" srcOrd="0" destOrd="0" presId="urn:microsoft.com/office/officeart/2005/8/layout/vList2"/>
    <dgm:cxn modelId="{1A560907-A09D-4878-83BF-F128F0918376}" srcId="{16A4CF96-1F3B-4D60-8E98-81D7B0F869A9}" destId="{EBCF56D2-2945-4296-8B26-8C09ADAB18BE}" srcOrd="0" destOrd="0" parTransId="{0C9D37EF-7128-47C3-AD19-C313539883FC}" sibTransId="{3088A242-D0D0-40A6-8D86-1E3C35C1FC1F}"/>
    <dgm:cxn modelId="{657ACEC2-9E8F-4A2E-ACA6-C0D95C5C4567}" srcId="{16A4CF96-1F3B-4D60-8E98-81D7B0F869A9}" destId="{BAC66126-D275-45CC-B787-89CB03F32007}" srcOrd="1" destOrd="0" parTransId="{87B8BB96-BA52-4CFB-AEEE-71A1A99074FF}" sibTransId="{610B7C4A-6F5C-41DF-B743-05F25277065E}"/>
    <dgm:cxn modelId="{72C19B98-9840-41D3-84D6-AA600387192B}" type="presOf" srcId="{BAC66126-D275-45CC-B787-89CB03F32007}" destId="{FCDE644B-83F4-4E81-802C-C88FCFF281F3}" srcOrd="0" destOrd="0" presId="urn:microsoft.com/office/officeart/2005/8/layout/vList2"/>
    <dgm:cxn modelId="{3329B673-4C1C-47EC-904F-F0213D935847}" type="presParOf" srcId="{E47A8146-2645-45C2-B184-47B2C4834D64}" destId="{BBE228E4-CAC5-4B68-8280-928E63E6BBF3}" srcOrd="0" destOrd="0" presId="urn:microsoft.com/office/officeart/2005/8/layout/vList2"/>
    <dgm:cxn modelId="{DB17D5EB-B308-4B69-B878-1ED5B2C63E23}" type="presParOf" srcId="{E47A8146-2645-45C2-B184-47B2C4834D64}" destId="{B6793053-FD67-4D59-B602-B1FDD99975EC}" srcOrd="1" destOrd="0" presId="urn:microsoft.com/office/officeart/2005/8/layout/vList2"/>
    <dgm:cxn modelId="{CF5ACA26-A04E-493F-BD84-335E53FFDF56}" type="presParOf" srcId="{E47A8146-2645-45C2-B184-47B2C4834D64}" destId="{FCDE644B-83F4-4E81-802C-C88FCFF281F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7A271D-86FA-4F5B-B3D2-00B1E76BE8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182990D-0364-49E8-84D6-4184EBB78A4C}">
      <dgm:prSet phldrT="[Текст]" custT="1"/>
      <dgm:spPr/>
      <dgm:t>
        <a:bodyPr/>
        <a:lstStyle/>
        <a:p>
          <a:r>
            <a:rPr lang="ru-RU" sz="1600" dirty="0"/>
            <a:t>Функции:</a:t>
          </a:r>
        </a:p>
      </dgm:t>
    </dgm:pt>
    <dgm:pt modelId="{8F4CD2D8-B9BA-436A-BBCB-77F3C0C6C388}" type="parTrans" cxnId="{34272043-720F-49A4-8C52-52828242D62F}">
      <dgm:prSet/>
      <dgm:spPr/>
      <dgm:t>
        <a:bodyPr/>
        <a:lstStyle/>
        <a:p>
          <a:endParaRPr lang="ru-RU"/>
        </a:p>
      </dgm:t>
    </dgm:pt>
    <dgm:pt modelId="{962D446D-9D72-4ADD-B776-8001AE568052}" type="sibTrans" cxnId="{34272043-720F-49A4-8C52-52828242D62F}">
      <dgm:prSet/>
      <dgm:spPr/>
      <dgm:t>
        <a:bodyPr/>
        <a:lstStyle/>
        <a:p>
          <a:endParaRPr lang="ru-RU"/>
        </a:p>
      </dgm:t>
    </dgm:pt>
    <dgm:pt modelId="{6A6B30E0-6577-4E30-8FC2-FD488621A1BD}">
      <dgm:prSet phldrT="[Текст]" custT="1"/>
      <dgm:spPr/>
      <dgm:t>
        <a:bodyPr/>
        <a:lstStyle/>
        <a:p>
          <a:pPr rtl="0"/>
          <a:r>
            <a:rPr lang="ru-RU" sz="1050" b="0" i="0" dirty="0"/>
            <a:t>осуществляет подготовку предложений о формировании государственной политики РФ в сфере стандартизации и реализует политику</a:t>
          </a:r>
          <a:endParaRPr lang="ru-RU" sz="1050" dirty="0"/>
        </a:p>
      </dgm:t>
    </dgm:pt>
    <dgm:pt modelId="{A78318F0-0D75-4987-8A36-2A6C9256A5EA}" type="parTrans" cxnId="{C32B2311-AF76-4412-8BFC-3DA81F5EB190}">
      <dgm:prSet/>
      <dgm:spPr/>
      <dgm:t>
        <a:bodyPr/>
        <a:lstStyle/>
        <a:p>
          <a:endParaRPr lang="ru-RU"/>
        </a:p>
      </dgm:t>
    </dgm:pt>
    <dgm:pt modelId="{B7AAC7FC-F047-4253-AF53-284BD10A6BF8}" type="sibTrans" cxnId="{C32B2311-AF76-4412-8BFC-3DA81F5EB190}">
      <dgm:prSet/>
      <dgm:spPr/>
      <dgm:t>
        <a:bodyPr/>
        <a:lstStyle/>
        <a:p>
          <a:endParaRPr lang="ru-RU"/>
        </a:p>
      </dgm:t>
    </dgm:pt>
    <dgm:pt modelId="{A4938D77-BB88-4438-A8A4-CD1AD5862F7D}">
      <dgm:prSet custT="1"/>
      <dgm:spPr/>
      <dgm:t>
        <a:bodyPr/>
        <a:lstStyle/>
        <a:p>
          <a:pPr rtl="0"/>
          <a:r>
            <a:rPr lang="ru-RU" sz="1050" b="0" i="0" dirty="0"/>
            <a:t>организует работы по стандартизации в национальной системе стандартизации, международной стандартизации и региональной стандартизации, а также по межгосударственной стандартизации</a:t>
          </a:r>
          <a:r>
            <a:rPr lang="ru-RU" sz="1050" dirty="0"/>
            <a:t>;</a:t>
          </a:r>
        </a:p>
      </dgm:t>
    </dgm:pt>
    <dgm:pt modelId="{D2181ACD-F255-4628-9622-6179F661851A}" type="parTrans" cxnId="{5A165845-6AD0-418F-93E2-F3C6C6AE3A61}">
      <dgm:prSet/>
      <dgm:spPr/>
      <dgm:t>
        <a:bodyPr/>
        <a:lstStyle/>
        <a:p>
          <a:endParaRPr lang="ru-RU"/>
        </a:p>
      </dgm:t>
    </dgm:pt>
    <dgm:pt modelId="{0988E9B6-CC40-48E8-8688-E3C2529AFC3B}" type="sibTrans" cxnId="{5A165845-6AD0-418F-93E2-F3C6C6AE3A61}">
      <dgm:prSet/>
      <dgm:spPr/>
      <dgm:t>
        <a:bodyPr/>
        <a:lstStyle/>
        <a:p>
          <a:endParaRPr lang="ru-RU"/>
        </a:p>
      </dgm:t>
    </dgm:pt>
    <dgm:pt modelId="{C1E52CF9-0DC8-46E8-8ADE-2E374904E4B2}">
      <dgm:prSet custT="1"/>
      <dgm:spPr/>
      <dgm:t>
        <a:bodyPr/>
        <a:lstStyle/>
        <a:p>
          <a:pPr rtl="0"/>
          <a:r>
            <a:rPr lang="ru-RU" sz="1050" b="0" i="0" dirty="0"/>
            <a:t>организует проведение научных исследований в области стандартизации</a:t>
          </a:r>
          <a:r>
            <a:rPr lang="ru-RU" sz="1050" dirty="0"/>
            <a:t>;</a:t>
          </a:r>
        </a:p>
      </dgm:t>
    </dgm:pt>
    <dgm:pt modelId="{6BEE0C46-67B0-40B2-8599-9D167C7452AB}" type="parTrans" cxnId="{330D8AB7-2CBC-4EE2-8DBB-C5BA78E790D8}">
      <dgm:prSet/>
      <dgm:spPr/>
      <dgm:t>
        <a:bodyPr/>
        <a:lstStyle/>
        <a:p>
          <a:endParaRPr lang="ru-RU"/>
        </a:p>
      </dgm:t>
    </dgm:pt>
    <dgm:pt modelId="{94B3D867-8254-4986-8D72-3C040E0DE8B8}" type="sibTrans" cxnId="{330D8AB7-2CBC-4EE2-8DBB-C5BA78E790D8}">
      <dgm:prSet/>
      <dgm:spPr/>
      <dgm:t>
        <a:bodyPr/>
        <a:lstStyle/>
        <a:p>
          <a:endParaRPr lang="ru-RU"/>
        </a:p>
      </dgm:t>
    </dgm:pt>
    <dgm:pt modelId="{DC99DA78-F1BF-4FB4-B60D-C802150C2105}">
      <dgm:prSet custT="1"/>
      <dgm:spPr/>
      <dgm:t>
        <a:bodyPr/>
        <a:lstStyle/>
        <a:p>
          <a:pPr rtl="0"/>
          <a:r>
            <a:rPr lang="ru-RU" sz="1050" b="0" i="0" dirty="0"/>
            <a:t>определяет </a:t>
          </a:r>
          <a:r>
            <a:rPr lang="ru-RU" sz="1050" b="0" i="0" dirty="0">
              <a:hlinkClick xmlns:r="http://schemas.openxmlformats.org/officeDocument/2006/relationships" r:id="rId1"/>
            </a:rPr>
            <a:t>порядок</a:t>
          </a:r>
          <a:r>
            <a:rPr lang="ru-RU" sz="1050" b="0" i="0" dirty="0"/>
            <a:t> проведения экспертизы проектов документов национальной системы стандартизации</a:t>
          </a:r>
          <a:endParaRPr lang="ru-RU" sz="1050" dirty="0"/>
        </a:p>
      </dgm:t>
    </dgm:pt>
    <dgm:pt modelId="{96894D33-F926-4FFD-9CD5-28330E1E968F}" type="parTrans" cxnId="{F8CF58D8-55A8-4FD2-9EC7-8F897FFC1DC9}">
      <dgm:prSet/>
      <dgm:spPr/>
      <dgm:t>
        <a:bodyPr/>
        <a:lstStyle/>
        <a:p>
          <a:endParaRPr lang="ru-RU"/>
        </a:p>
      </dgm:t>
    </dgm:pt>
    <dgm:pt modelId="{64B49607-F990-4976-988B-0F4BDB8495AE}" type="sibTrans" cxnId="{F8CF58D8-55A8-4FD2-9EC7-8F897FFC1DC9}">
      <dgm:prSet/>
      <dgm:spPr/>
      <dgm:t>
        <a:bodyPr/>
        <a:lstStyle/>
        <a:p>
          <a:endParaRPr lang="ru-RU"/>
        </a:p>
      </dgm:t>
    </dgm:pt>
    <dgm:pt modelId="{3CDB55B6-7596-40A9-B3A7-363894153D45}">
      <dgm:prSet custT="1"/>
      <dgm:spPr/>
      <dgm:t>
        <a:bodyPr/>
        <a:lstStyle/>
        <a:p>
          <a:pPr rtl="0"/>
          <a:r>
            <a:rPr lang="ru-RU" sz="1050" b="0" i="0" dirty="0"/>
            <a:t>организует официальное опубликование документов национальной системы стандартизации и общероссийских классификаторов;</a:t>
          </a:r>
          <a:endParaRPr lang="ru-RU" sz="1050" dirty="0"/>
        </a:p>
      </dgm:t>
    </dgm:pt>
    <dgm:pt modelId="{13DF76DE-9CC5-4D0A-9E78-C20FC6310398}" type="parTrans" cxnId="{F457AD8B-A939-4DB4-A58F-966DA280CDD8}">
      <dgm:prSet/>
      <dgm:spPr/>
      <dgm:t>
        <a:bodyPr/>
        <a:lstStyle/>
        <a:p>
          <a:endParaRPr lang="ru-RU"/>
        </a:p>
      </dgm:t>
    </dgm:pt>
    <dgm:pt modelId="{4F17A7C5-7D6B-42CE-8B17-EDA31581B00E}" type="sibTrans" cxnId="{F457AD8B-A939-4DB4-A58F-966DA280CDD8}">
      <dgm:prSet/>
      <dgm:spPr/>
      <dgm:t>
        <a:bodyPr/>
        <a:lstStyle/>
        <a:p>
          <a:endParaRPr lang="ru-RU"/>
        </a:p>
      </dgm:t>
    </dgm:pt>
    <dgm:pt modelId="{10DEC649-74D2-4C7E-B4E3-0A4222E9A2B1}">
      <dgm:prSet custT="1"/>
      <dgm:spPr/>
      <dgm:t>
        <a:bodyPr/>
        <a:lstStyle/>
        <a:p>
          <a:pPr rtl="0"/>
          <a:r>
            <a:rPr lang="ru-RU" sz="1050" b="0" i="0" dirty="0"/>
            <a:t>разрабатывает и утверждает программы по стандартизации</a:t>
          </a:r>
          <a:endParaRPr lang="ru-RU" sz="1050" dirty="0"/>
        </a:p>
      </dgm:t>
    </dgm:pt>
    <dgm:pt modelId="{11B4B44D-54A2-4A65-B5C8-7FF5386742C9}" type="parTrans" cxnId="{0683DD8D-E3D3-4320-B727-71FC97FEE0D6}">
      <dgm:prSet/>
      <dgm:spPr/>
      <dgm:t>
        <a:bodyPr/>
        <a:lstStyle/>
        <a:p>
          <a:endParaRPr lang="ru-RU"/>
        </a:p>
      </dgm:t>
    </dgm:pt>
    <dgm:pt modelId="{FD09219E-4F04-4D55-A58F-E63D5B4CF085}" type="sibTrans" cxnId="{0683DD8D-E3D3-4320-B727-71FC97FEE0D6}">
      <dgm:prSet/>
      <dgm:spPr/>
      <dgm:t>
        <a:bodyPr/>
        <a:lstStyle/>
        <a:p>
          <a:endParaRPr lang="ru-RU"/>
        </a:p>
      </dgm:t>
    </dgm:pt>
    <dgm:pt modelId="{90ACE676-6B9F-408B-9B1C-AEE9E9452F7B}">
      <dgm:prSet custT="1"/>
      <dgm:spPr/>
      <dgm:t>
        <a:bodyPr/>
        <a:lstStyle/>
        <a:p>
          <a:pPr rtl="0"/>
          <a:r>
            <a:rPr lang="ru-RU" sz="1050" b="0" i="0" dirty="0"/>
            <a:t>утверждает </a:t>
          </a:r>
          <a:r>
            <a:rPr lang="ru-RU" sz="1050" b="0" i="0" dirty="0">
              <a:hlinkClick xmlns:r="http://schemas.openxmlformats.org/officeDocument/2006/relationships" r:id="rId2"/>
            </a:rPr>
            <a:t>правила</a:t>
          </a:r>
          <a:r>
            <a:rPr lang="ru-RU" sz="1050" b="0" i="0" dirty="0"/>
            <a:t> достижения консенсуса при разработке национальных стандартов</a:t>
          </a:r>
          <a:endParaRPr lang="ru-RU" sz="1050" dirty="0"/>
        </a:p>
      </dgm:t>
    </dgm:pt>
    <dgm:pt modelId="{3D0C1864-747E-45CF-B643-4B19117514EC}" type="parTrans" cxnId="{FA8C1A70-B839-48FA-82D0-B37CB0AA58D4}">
      <dgm:prSet/>
      <dgm:spPr/>
      <dgm:t>
        <a:bodyPr/>
        <a:lstStyle/>
        <a:p>
          <a:endParaRPr lang="ru-RU"/>
        </a:p>
      </dgm:t>
    </dgm:pt>
    <dgm:pt modelId="{EBE07997-F288-4633-8E49-2D4E72150F9E}" type="sibTrans" cxnId="{FA8C1A70-B839-48FA-82D0-B37CB0AA58D4}">
      <dgm:prSet/>
      <dgm:spPr/>
      <dgm:t>
        <a:bodyPr/>
        <a:lstStyle/>
        <a:p>
          <a:endParaRPr lang="ru-RU"/>
        </a:p>
      </dgm:t>
    </dgm:pt>
    <dgm:pt modelId="{D386DBF5-4DB6-4EB2-9817-2BDC4F7AA6ED}">
      <dgm:prSet custT="1"/>
      <dgm:spPr/>
      <dgm:t>
        <a:bodyPr/>
        <a:lstStyle/>
        <a:p>
          <a:pPr rtl="0"/>
          <a:r>
            <a:rPr lang="ru-RU" sz="1050" b="0" i="0" dirty="0"/>
            <a:t>устанавливает </a:t>
          </a:r>
          <a:r>
            <a:rPr lang="ru-RU" sz="1050" b="0" i="0" dirty="0">
              <a:hlinkClick xmlns:r="http://schemas.openxmlformats.org/officeDocument/2006/relationships" r:id="rId3"/>
            </a:rPr>
            <a:t>порядок</a:t>
          </a:r>
          <a:r>
            <a:rPr lang="ru-RU" sz="1050" b="0" i="0" dirty="0"/>
            <a:t> проведения работ по стандартизации</a:t>
          </a:r>
          <a:endParaRPr lang="ru-RU" sz="1050" dirty="0"/>
        </a:p>
      </dgm:t>
    </dgm:pt>
    <dgm:pt modelId="{8827F1DD-1703-468E-885D-6E9E1BA581D9}" type="parTrans" cxnId="{5B7D988E-2B50-41E8-98BE-2F427003B444}">
      <dgm:prSet/>
      <dgm:spPr/>
      <dgm:t>
        <a:bodyPr/>
        <a:lstStyle/>
        <a:p>
          <a:endParaRPr lang="ru-RU"/>
        </a:p>
      </dgm:t>
    </dgm:pt>
    <dgm:pt modelId="{7CEA05C7-DDCF-41DD-8DD2-234A4A73CF4F}" type="sibTrans" cxnId="{5B7D988E-2B50-41E8-98BE-2F427003B444}">
      <dgm:prSet/>
      <dgm:spPr/>
      <dgm:t>
        <a:bodyPr/>
        <a:lstStyle/>
        <a:p>
          <a:endParaRPr lang="ru-RU"/>
        </a:p>
      </dgm:t>
    </dgm:pt>
    <dgm:pt modelId="{48B3ED02-4F0D-4765-9279-2228715649A2}">
      <dgm:prSet custT="1"/>
      <dgm:spPr/>
      <dgm:t>
        <a:bodyPr/>
        <a:lstStyle/>
        <a:p>
          <a:pPr rtl="0"/>
          <a:r>
            <a:rPr lang="ru-RU" sz="1050" b="0" i="0" dirty="0"/>
            <a:t>регистрирует в Федеральном информационном фонде стандартов документы национальной системы стандартизации, своды правил, международные стандарты, региональные стандарты и региональные своды правил, стандарты иностранных государств и своды правил иностранных государств</a:t>
          </a:r>
          <a:r>
            <a:rPr lang="ru-RU" sz="1050" dirty="0"/>
            <a:t>;</a:t>
          </a:r>
        </a:p>
      </dgm:t>
    </dgm:pt>
    <dgm:pt modelId="{65CC312D-C0BF-47C8-940A-EC8E1819D230}" type="parTrans" cxnId="{00BC1E7B-A7DB-4632-AB95-863BE60DD5A3}">
      <dgm:prSet/>
      <dgm:spPr/>
      <dgm:t>
        <a:bodyPr/>
        <a:lstStyle/>
        <a:p>
          <a:endParaRPr lang="ru-RU"/>
        </a:p>
      </dgm:t>
    </dgm:pt>
    <dgm:pt modelId="{CF375E67-A61E-4E2E-9E2C-8485514CFFB0}" type="sibTrans" cxnId="{00BC1E7B-A7DB-4632-AB95-863BE60DD5A3}">
      <dgm:prSet/>
      <dgm:spPr/>
      <dgm:t>
        <a:bodyPr/>
        <a:lstStyle/>
        <a:p>
          <a:endParaRPr lang="ru-RU"/>
        </a:p>
      </dgm:t>
    </dgm:pt>
    <dgm:pt modelId="{17D8D6D4-BB58-4B90-91EC-4B75F86CB3B1}">
      <dgm:prSet custT="1"/>
      <dgm:spPr/>
      <dgm:t>
        <a:bodyPr/>
        <a:lstStyle/>
        <a:p>
          <a:pPr rtl="0"/>
          <a:r>
            <a:rPr lang="ru-RU" sz="1050" b="0" i="0" dirty="0"/>
            <a:t>организует разработку документов национальной системы стандартизации</a:t>
          </a:r>
          <a:endParaRPr lang="ru-RU" sz="1050" dirty="0"/>
        </a:p>
      </dgm:t>
    </dgm:pt>
    <dgm:pt modelId="{ED75FA53-9DCF-4F9A-BC61-583E6F1E260F}" type="parTrans" cxnId="{0F34A6D1-A712-4343-93CF-7F7D9ECD0E6A}">
      <dgm:prSet/>
      <dgm:spPr/>
      <dgm:t>
        <a:bodyPr/>
        <a:lstStyle/>
        <a:p>
          <a:endParaRPr lang="ru-RU"/>
        </a:p>
      </dgm:t>
    </dgm:pt>
    <dgm:pt modelId="{00FB1842-84CA-4A80-9556-3EA1B3FCAA5C}" type="sibTrans" cxnId="{0F34A6D1-A712-4343-93CF-7F7D9ECD0E6A}">
      <dgm:prSet/>
      <dgm:spPr/>
      <dgm:t>
        <a:bodyPr/>
        <a:lstStyle/>
        <a:p>
          <a:endParaRPr lang="ru-RU"/>
        </a:p>
      </dgm:t>
    </dgm:pt>
    <dgm:pt modelId="{FA233C17-6B07-457E-80EC-CFC8FA56A6B0}">
      <dgm:prSet custT="1"/>
      <dgm:spPr/>
      <dgm:t>
        <a:bodyPr/>
        <a:lstStyle/>
        <a:p>
          <a:pPr rtl="0"/>
          <a:r>
            <a:rPr lang="ru-RU" sz="1050" b="0" i="0" dirty="0"/>
            <a:t>утверждает, изменяет (актуализирует), отменяет документы национальной системы стандартизации</a:t>
          </a:r>
          <a:endParaRPr lang="ru-RU" sz="1050" dirty="0"/>
        </a:p>
      </dgm:t>
    </dgm:pt>
    <dgm:pt modelId="{C1033583-EF79-484A-9760-E2FB2A96402D}" type="parTrans" cxnId="{15CF7830-4CB3-4AE3-9181-6B4D237FEFFF}">
      <dgm:prSet/>
      <dgm:spPr/>
      <dgm:t>
        <a:bodyPr/>
        <a:lstStyle/>
        <a:p>
          <a:endParaRPr lang="ru-RU"/>
        </a:p>
      </dgm:t>
    </dgm:pt>
    <dgm:pt modelId="{92463799-7B7E-4F57-98CB-7C64F2146380}" type="sibTrans" cxnId="{15CF7830-4CB3-4AE3-9181-6B4D237FEFFF}">
      <dgm:prSet/>
      <dgm:spPr/>
      <dgm:t>
        <a:bodyPr/>
        <a:lstStyle/>
        <a:p>
          <a:endParaRPr lang="ru-RU"/>
        </a:p>
      </dgm:t>
    </dgm:pt>
    <dgm:pt modelId="{202AEFD3-2745-493C-9E94-FF0502AAB36D}">
      <dgm:prSet custT="1"/>
      <dgm:spPr/>
      <dgm:t>
        <a:bodyPr/>
        <a:lstStyle/>
        <a:p>
          <a:pPr rtl="0"/>
          <a:r>
            <a:rPr lang="ru-RU" sz="1050" b="0" i="0" dirty="0"/>
            <a:t>разрабатывает и регистрирует основополагающие национальные стандарты и правила стандартизации</a:t>
          </a:r>
          <a:endParaRPr lang="ru-RU" sz="1050" dirty="0"/>
        </a:p>
      </dgm:t>
    </dgm:pt>
    <dgm:pt modelId="{090F9C8A-EAA2-4EB8-AF81-267CC0B7EF26}" type="parTrans" cxnId="{12D6878E-E7D0-42B8-A790-92267C81E0F9}">
      <dgm:prSet/>
      <dgm:spPr/>
      <dgm:t>
        <a:bodyPr/>
        <a:lstStyle/>
        <a:p>
          <a:endParaRPr lang="ru-RU"/>
        </a:p>
      </dgm:t>
    </dgm:pt>
    <dgm:pt modelId="{215D0950-EA3A-4667-9EAA-A3B9D6452463}" type="sibTrans" cxnId="{12D6878E-E7D0-42B8-A790-92267C81E0F9}">
      <dgm:prSet/>
      <dgm:spPr/>
      <dgm:t>
        <a:bodyPr/>
        <a:lstStyle/>
        <a:p>
          <a:endParaRPr lang="ru-RU"/>
        </a:p>
      </dgm:t>
    </dgm:pt>
    <dgm:pt modelId="{FF405243-334E-4174-842B-4E81FA43857C}">
      <dgm:prSet custT="1"/>
      <dgm:spPr/>
      <dgm:t>
        <a:bodyPr/>
        <a:lstStyle/>
        <a:p>
          <a:pPr rtl="0"/>
          <a:r>
            <a:rPr lang="ru-RU" sz="1050" b="0" i="0" dirty="0"/>
            <a:t>организует формирование и ведение Федерального информационного фонда стандартов</a:t>
          </a:r>
          <a:r>
            <a:rPr lang="ru-RU" sz="1050" dirty="0"/>
            <a:t>.</a:t>
          </a:r>
        </a:p>
      </dgm:t>
    </dgm:pt>
    <dgm:pt modelId="{C69411F2-96F3-4CD7-A45F-958984A5F489}" type="parTrans" cxnId="{555C1650-4A1A-4717-9D20-0D29C8AAEBD7}">
      <dgm:prSet/>
      <dgm:spPr/>
      <dgm:t>
        <a:bodyPr/>
        <a:lstStyle/>
        <a:p>
          <a:endParaRPr lang="ru-RU"/>
        </a:p>
      </dgm:t>
    </dgm:pt>
    <dgm:pt modelId="{292F89CF-DCAD-419D-AF84-BDAB76F7FCCA}" type="sibTrans" cxnId="{555C1650-4A1A-4717-9D20-0D29C8AAEBD7}">
      <dgm:prSet/>
      <dgm:spPr/>
      <dgm:t>
        <a:bodyPr/>
        <a:lstStyle/>
        <a:p>
          <a:endParaRPr lang="ru-RU"/>
        </a:p>
      </dgm:t>
    </dgm:pt>
    <dgm:pt modelId="{9E9D1475-4724-4CD4-A114-D55C3396D24C}" type="pres">
      <dgm:prSet presAssocID="{DD7A271D-86FA-4F5B-B3D2-00B1E76BE8F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29B475E-0352-478E-916C-A742DCB44AE6}" type="pres">
      <dgm:prSet presAssocID="{A182990D-0364-49E8-84D6-4184EBB78A4C}" presName="parentText" presStyleLbl="node1" presStyleIdx="0" presStyleCnt="1" custScaleY="136539" custLinFactNeighborX="292" custLinFactNeighborY="-6917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8690D3-4F16-425E-BFF3-190E38110E45}" type="pres">
      <dgm:prSet presAssocID="{A182990D-0364-49E8-84D6-4184EBB78A4C}" presName="childText" presStyleLbl="revTx" presStyleIdx="0" presStyleCnt="1" custScaleY="12382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4272043-720F-49A4-8C52-52828242D62F}" srcId="{DD7A271D-86FA-4F5B-B3D2-00B1E76BE8F1}" destId="{A182990D-0364-49E8-84D6-4184EBB78A4C}" srcOrd="0" destOrd="0" parTransId="{8F4CD2D8-B9BA-436A-BBCB-77F3C0C6C388}" sibTransId="{962D446D-9D72-4ADD-B776-8001AE568052}"/>
    <dgm:cxn modelId="{F8CF58D8-55A8-4FD2-9EC7-8F897FFC1DC9}" srcId="{A182990D-0364-49E8-84D6-4184EBB78A4C}" destId="{DC99DA78-F1BF-4FB4-B60D-C802150C2105}" srcOrd="6" destOrd="0" parTransId="{96894D33-F926-4FFD-9CD5-28330E1E968F}" sibTransId="{64B49607-F990-4976-988B-0F4BDB8495AE}"/>
    <dgm:cxn modelId="{915D5EA1-D5D8-456D-941B-664B8B31211F}" type="presOf" srcId="{DC99DA78-F1BF-4FB4-B60D-C802150C2105}" destId="{B78690D3-4F16-425E-BFF3-190E38110E45}" srcOrd="0" destOrd="6" presId="urn:microsoft.com/office/officeart/2005/8/layout/vList2"/>
    <dgm:cxn modelId="{0683DD8D-E3D3-4320-B727-71FC97FEE0D6}" srcId="{A182990D-0364-49E8-84D6-4184EBB78A4C}" destId="{10DEC649-74D2-4C7E-B4E3-0A4222E9A2B1}" srcOrd="1" destOrd="0" parTransId="{11B4B44D-54A2-4A65-B5C8-7FF5386742C9}" sibTransId="{FD09219E-4F04-4D55-A58F-E63D5B4CF085}"/>
    <dgm:cxn modelId="{2FDE5C96-531B-4244-84B9-66FE4AFFB2DE}" type="presOf" srcId="{3CDB55B6-7596-40A9-B3A7-363894153D45}" destId="{B78690D3-4F16-425E-BFF3-190E38110E45}" srcOrd="0" destOrd="11" presId="urn:microsoft.com/office/officeart/2005/8/layout/vList2"/>
    <dgm:cxn modelId="{0F34A6D1-A712-4343-93CF-7F7D9ECD0E6A}" srcId="{A182990D-0364-49E8-84D6-4184EBB78A4C}" destId="{17D8D6D4-BB58-4B90-91EC-4B75F86CB3B1}" srcOrd="7" destOrd="0" parTransId="{ED75FA53-9DCF-4F9A-BC61-583E6F1E260F}" sibTransId="{00FB1842-84CA-4A80-9556-3EA1B3FCAA5C}"/>
    <dgm:cxn modelId="{845DB9F8-0EEA-4770-A26D-603C8BC9EF48}" type="presOf" srcId="{10DEC649-74D2-4C7E-B4E3-0A4222E9A2B1}" destId="{B78690D3-4F16-425E-BFF3-190E38110E45}" srcOrd="0" destOrd="1" presId="urn:microsoft.com/office/officeart/2005/8/layout/vList2"/>
    <dgm:cxn modelId="{EB806CE3-98A9-4AB0-9E86-52DBECF1031B}" type="presOf" srcId="{FA233C17-6B07-457E-80EC-CFC8FA56A6B0}" destId="{B78690D3-4F16-425E-BFF3-190E38110E45}" srcOrd="0" destOrd="8" presId="urn:microsoft.com/office/officeart/2005/8/layout/vList2"/>
    <dgm:cxn modelId="{CFB9F129-BDE7-4608-9637-9EE180D50F5C}" type="presOf" srcId="{A4938D77-BB88-4438-A8A4-CD1AD5862F7D}" destId="{B78690D3-4F16-425E-BFF3-190E38110E45}" srcOrd="0" destOrd="2" presId="urn:microsoft.com/office/officeart/2005/8/layout/vList2"/>
    <dgm:cxn modelId="{9AE3CA3C-79F5-4475-B562-12148C205397}" type="presOf" srcId="{48B3ED02-4F0D-4765-9279-2228715649A2}" destId="{B78690D3-4F16-425E-BFF3-190E38110E45}" srcOrd="0" destOrd="10" presId="urn:microsoft.com/office/officeart/2005/8/layout/vList2"/>
    <dgm:cxn modelId="{C32B2311-AF76-4412-8BFC-3DA81F5EB190}" srcId="{A182990D-0364-49E8-84D6-4184EBB78A4C}" destId="{6A6B30E0-6577-4E30-8FC2-FD488621A1BD}" srcOrd="0" destOrd="0" parTransId="{A78318F0-0D75-4987-8A36-2A6C9256A5EA}" sibTransId="{B7AAC7FC-F047-4253-AF53-284BD10A6BF8}"/>
    <dgm:cxn modelId="{E99B95BC-1B52-4769-B47C-CCBAC811A427}" type="presOf" srcId="{6A6B30E0-6577-4E30-8FC2-FD488621A1BD}" destId="{B78690D3-4F16-425E-BFF3-190E38110E45}" srcOrd="0" destOrd="0" presId="urn:microsoft.com/office/officeart/2005/8/layout/vList2"/>
    <dgm:cxn modelId="{0792ADE3-BB99-492B-9C15-1F9E521E653A}" type="presOf" srcId="{D386DBF5-4DB6-4EB2-9817-2BDC4F7AA6ED}" destId="{B78690D3-4F16-425E-BFF3-190E38110E45}" srcOrd="0" destOrd="5" presId="urn:microsoft.com/office/officeart/2005/8/layout/vList2"/>
    <dgm:cxn modelId="{330D8AB7-2CBC-4EE2-8DBB-C5BA78E790D8}" srcId="{A182990D-0364-49E8-84D6-4184EBB78A4C}" destId="{C1E52CF9-0DC8-46E8-8ADE-2E374904E4B2}" srcOrd="3" destOrd="0" parTransId="{6BEE0C46-67B0-40B2-8599-9D167C7452AB}" sibTransId="{94B3D867-8254-4986-8D72-3C040E0DE8B8}"/>
    <dgm:cxn modelId="{9E034D37-A717-43D4-8CCC-EDE9D2011761}" type="presOf" srcId="{17D8D6D4-BB58-4B90-91EC-4B75F86CB3B1}" destId="{B78690D3-4F16-425E-BFF3-190E38110E45}" srcOrd="0" destOrd="7" presId="urn:microsoft.com/office/officeart/2005/8/layout/vList2"/>
    <dgm:cxn modelId="{555C1650-4A1A-4717-9D20-0D29C8AAEBD7}" srcId="{A182990D-0364-49E8-84D6-4184EBB78A4C}" destId="{FF405243-334E-4174-842B-4E81FA43857C}" srcOrd="12" destOrd="0" parTransId="{C69411F2-96F3-4CD7-A45F-958984A5F489}" sibTransId="{292F89CF-DCAD-419D-AF84-BDAB76F7FCCA}"/>
    <dgm:cxn modelId="{12D6878E-E7D0-42B8-A790-92267C81E0F9}" srcId="{A182990D-0364-49E8-84D6-4184EBB78A4C}" destId="{202AEFD3-2745-493C-9E94-FF0502AAB36D}" srcOrd="9" destOrd="0" parTransId="{090F9C8A-EAA2-4EB8-AF81-267CC0B7EF26}" sibTransId="{215D0950-EA3A-4667-9EAA-A3B9D6452463}"/>
    <dgm:cxn modelId="{7DA16E00-CFD4-4CED-8313-44EDB1B84AA0}" type="presOf" srcId="{DD7A271D-86FA-4F5B-B3D2-00B1E76BE8F1}" destId="{9E9D1475-4724-4CD4-A114-D55C3396D24C}" srcOrd="0" destOrd="0" presId="urn:microsoft.com/office/officeart/2005/8/layout/vList2"/>
    <dgm:cxn modelId="{2F313A18-43D7-47EA-846D-98A3BDDF53EB}" type="presOf" srcId="{C1E52CF9-0DC8-46E8-8ADE-2E374904E4B2}" destId="{B78690D3-4F16-425E-BFF3-190E38110E45}" srcOrd="0" destOrd="3" presId="urn:microsoft.com/office/officeart/2005/8/layout/vList2"/>
    <dgm:cxn modelId="{2CBF72C1-31D9-4962-9EC4-14913F2FB367}" type="presOf" srcId="{202AEFD3-2745-493C-9E94-FF0502AAB36D}" destId="{B78690D3-4F16-425E-BFF3-190E38110E45}" srcOrd="0" destOrd="9" presId="urn:microsoft.com/office/officeart/2005/8/layout/vList2"/>
    <dgm:cxn modelId="{5A165845-6AD0-418F-93E2-F3C6C6AE3A61}" srcId="{A182990D-0364-49E8-84D6-4184EBB78A4C}" destId="{A4938D77-BB88-4438-A8A4-CD1AD5862F7D}" srcOrd="2" destOrd="0" parTransId="{D2181ACD-F255-4628-9622-6179F661851A}" sibTransId="{0988E9B6-CC40-48E8-8688-E3C2529AFC3B}"/>
    <dgm:cxn modelId="{91AE6DF6-B146-4B23-80B8-68823904200D}" type="presOf" srcId="{90ACE676-6B9F-408B-9B1C-AEE9E9452F7B}" destId="{B78690D3-4F16-425E-BFF3-190E38110E45}" srcOrd="0" destOrd="4" presId="urn:microsoft.com/office/officeart/2005/8/layout/vList2"/>
    <dgm:cxn modelId="{F457AD8B-A939-4DB4-A58F-966DA280CDD8}" srcId="{A182990D-0364-49E8-84D6-4184EBB78A4C}" destId="{3CDB55B6-7596-40A9-B3A7-363894153D45}" srcOrd="11" destOrd="0" parTransId="{13DF76DE-9CC5-4D0A-9E78-C20FC6310398}" sibTransId="{4F17A7C5-7D6B-42CE-8B17-EDA31581B00E}"/>
    <dgm:cxn modelId="{15CF7830-4CB3-4AE3-9181-6B4D237FEFFF}" srcId="{A182990D-0364-49E8-84D6-4184EBB78A4C}" destId="{FA233C17-6B07-457E-80EC-CFC8FA56A6B0}" srcOrd="8" destOrd="0" parTransId="{C1033583-EF79-484A-9760-E2FB2A96402D}" sibTransId="{92463799-7B7E-4F57-98CB-7C64F2146380}"/>
    <dgm:cxn modelId="{28DE9F04-C746-47C9-8E54-331AB05DEAB3}" type="presOf" srcId="{A182990D-0364-49E8-84D6-4184EBB78A4C}" destId="{729B475E-0352-478E-916C-A742DCB44AE6}" srcOrd="0" destOrd="0" presId="urn:microsoft.com/office/officeart/2005/8/layout/vList2"/>
    <dgm:cxn modelId="{FA8C1A70-B839-48FA-82D0-B37CB0AA58D4}" srcId="{A182990D-0364-49E8-84D6-4184EBB78A4C}" destId="{90ACE676-6B9F-408B-9B1C-AEE9E9452F7B}" srcOrd="4" destOrd="0" parTransId="{3D0C1864-747E-45CF-B643-4B19117514EC}" sibTransId="{EBE07997-F288-4633-8E49-2D4E72150F9E}"/>
    <dgm:cxn modelId="{5B7D988E-2B50-41E8-98BE-2F427003B444}" srcId="{A182990D-0364-49E8-84D6-4184EBB78A4C}" destId="{D386DBF5-4DB6-4EB2-9817-2BDC4F7AA6ED}" srcOrd="5" destOrd="0" parTransId="{8827F1DD-1703-468E-885D-6E9E1BA581D9}" sibTransId="{7CEA05C7-DDCF-41DD-8DD2-234A4A73CF4F}"/>
    <dgm:cxn modelId="{00BC1E7B-A7DB-4632-AB95-863BE60DD5A3}" srcId="{A182990D-0364-49E8-84D6-4184EBB78A4C}" destId="{48B3ED02-4F0D-4765-9279-2228715649A2}" srcOrd="10" destOrd="0" parTransId="{65CC312D-C0BF-47C8-940A-EC8E1819D230}" sibTransId="{CF375E67-A61E-4E2E-9E2C-8485514CFFB0}"/>
    <dgm:cxn modelId="{53F4B358-4687-4CC5-8130-9BA7CA97B97D}" type="presOf" srcId="{FF405243-334E-4174-842B-4E81FA43857C}" destId="{B78690D3-4F16-425E-BFF3-190E38110E45}" srcOrd="0" destOrd="12" presId="urn:microsoft.com/office/officeart/2005/8/layout/vList2"/>
    <dgm:cxn modelId="{9AFA01ED-344A-4214-AEA4-40F07AC14091}" type="presParOf" srcId="{9E9D1475-4724-4CD4-A114-D55C3396D24C}" destId="{729B475E-0352-478E-916C-A742DCB44AE6}" srcOrd="0" destOrd="0" presId="urn:microsoft.com/office/officeart/2005/8/layout/vList2"/>
    <dgm:cxn modelId="{68FBE90B-7392-4245-9CF9-C99298F65101}" type="presParOf" srcId="{9E9D1475-4724-4CD4-A114-D55C3396D24C}" destId="{B78690D3-4F16-425E-BFF3-190E38110E4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53D77-74B4-4C93-BC3A-EBDFF9ABEE27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7ACC05B-395F-4C83-919E-F9E4732E7BF3}">
      <dgm:prSet phldrT="[Текст]"/>
      <dgm:spPr/>
      <dgm:t>
        <a:bodyPr/>
        <a:lstStyle/>
        <a:p>
          <a:r>
            <a:rPr lang="ru-RU" b="1" dirty="0"/>
            <a:t>Федеральное агентство по техническому регулированию и метрологии (РОССТАНДАРТ)</a:t>
          </a:r>
          <a:endParaRPr lang="ru-RU" dirty="0"/>
        </a:p>
      </dgm:t>
    </dgm:pt>
    <dgm:pt modelId="{692461B7-7EBA-426A-A5F8-F3A5A8CBD660}" type="parTrans" cxnId="{DECFC0CD-052B-4253-AFBC-24D67CC3CE0A}">
      <dgm:prSet/>
      <dgm:spPr/>
      <dgm:t>
        <a:bodyPr/>
        <a:lstStyle/>
        <a:p>
          <a:endParaRPr lang="ru-RU"/>
        </a:p>
      </dgm:t>
    </dgm:pt>
    <dgm:pt modelId="{198958C5-D718-4A45-B79A-1E1C33AD7D3A}" type="sibTrans" cxnId="{DECFC0CD-052B-4253-AFBC-24D67CC3CE0A}">
      <dgm:prSet/>
      <dgm:spPr/>
      <dgm:t>
        <a:bodyPr/>
        <a:lstStyle/>
        <a:p>
          <a:endParaRPr lang="ru-RU"/>
        </a:p>
      </dgm:t>
    </dgm:pt>
    <dgm:pt modelId="{400137F2-F85C-44D9-AD9F-64228B8C3DB0}">
      <dgm:prSet phldrT="[Текст]"/>
      <dgm:spPr/>
      <dgm:t>
        <a:bodyPr/>
        <a:lstStyle/>
        <a:p>
          <a:r>
            <a:rPr lang="ru-RU" dirty="0"/>
            <a:t>подведомственные организации</a:t>
          </a:r>
        </a:p>
      </dgm:t>
    </dgm:pt>
    <dgm:pt modelId="{22653F04-12F5-4524-8C6C-A7B3B17FC73B}" type="parTrans" cxnId="{878BFB29-50D5-4B4C-B362-18C295B2C6B4}">
      <dgm:prSet/>
      <dgm:spPr/>
      <dgm:t>
        <a:bodyPr/>
        <a:lstStyle/>
        <a:p>
          <a:endParaRPr lang="ru-RU"/>
        </a:p>
      </dgm:t>
    </dgm:pt>
    <dgm:pt modelId="{A758CD4C-E78C-465C-A08F-22249914C0BC}" type="sibTrans" cxnId="{878BFB29-50D5-4B4C-B362-18C295B2C6B4}">
      <dgm:prSet/>
      <dgm:spPr/>
      <dgm:t>
        <a:bodyPr/>
        <a:lstStyle/>
        <a:p>
          <a:endParaRPr lang="ru-RU"/>
        </a:p>
      </dgm:t>
    </dgm:pt>
    <dgm:pt modelId="{B19DEB65-20F6-4071-94EE-B835277F60AF}">
      <dgm:prSet phldrT="[Текст]"/>
      <dgm:spPr/>
      <dgm:t>
        <a:bodyPr anchor="t"/>
        <a:lstStyle/>
        <a:p>
          <a:r>
            <a:rPr lang="ru-RU" b="0" i="0" dirty="0"/>
            <a:t>ФГУП "СТАНДАРТИНФОРМ«</a:t>
          </a:r>
        </a:p>
        <a:p>
          <a:r>
            <a:rPr lang="ru-RU" i="1" dirty="0"/>
            <a:t>Научно-исследовательские институты </a:t>
          </a:r>
        </a:p>
        <a:p>
          <a:r>
            <a:rPr lang="ru-RU" b="0" i="0" dirty="0"/>
            <a:t>ФБУ «Консультационно-внедренческая фирма </a:t>
          </a:r>
          <a:br>
            <a:rPr lang="ru-RU" b="0" i="0" dirty="0"/>
          </a:br>
          <a:r>
            <a:rPr lang="ru-RU" b="0" i="0" dirty="0"/>
            <a:t>в области международной стандартизации и сертификации - </a:t>
          </a:r>
          <a:br>
            <a:rPr lang="ru-RU" b="0" i="0" dirty="0"/>
          </a:br>
          <a:r>
            <a:rPr lang="ru-RU" b="0" i="0" dirty="0"/>
            <a:t>«Фирма «</a:t>
          </a:r>
          <a:r>
            <a:rPr lang="ru-RU" b="0" i="0" dirty="0" err="1"/>
            <a:t>Интерстандарт</a:t>
          </a:r>
          <a:r>
            <a:rPr lang="ru-RU" b="0" i="0" dirty="0"/>
            <a:t>»</a:t>
          </a:r>
        </a:p>
      </dgm:t>
    </dgm:pt>
    <dgm:pt modelId="{99DF37A4-5357-4D57-9A1A-E06182FAC95F}" type="parTrans" cxnId="{2793E653-459F-438C-8946-66F81DB0963D}">
      <dgm:prSet/>
      <dgm:spPr/>
      <dgm:t>
        <a:bodyPr/>
        <a:lstStyle/>
        <a:p>
          <a:endParaRPr lang="ru-RU"/>
        </a:p>
      </dgm:t>
    </dgm:pt>
    <dgm:pt modelId="{8E4DA55F-1890-46F4-BC00-449BF03E1AFB}" type="sibTrans" cxnId="{2793E653-459F-438C-8946-66F81DB0963D}">
      <dgm:prSet/>
      <dgm:spPr/>
      <dgm:t>
        <a:bodyPr/>
        <a:lstStyle/>
        <a:p>
          <a:endParaRPr lang="ru-RU"/>
        </a:p>
      </dgm:t>
    </dgm:pt>
    <dgm:pt modelId="{83B9961C-F101-4820-930C-692B9BC1EF20}">
      <dgm:prSet phldrT="[Текст]"/>
      <dgm:spPr/>
      <dgm:t>
        <a:bodyPr/>
        <a:lstStyle/>
        <a:p>
          <a:r>
            <a:rPr lang="ru-RU" b="0" i="0" dirty="0"/>
            <a:t>Государственные региональные центры стандартизации, метрологии и испытаний (ФБУ ЦСМ)</a:t>
          </a:r>
        </a:p>
        <a:p>
          <a:r>
            <a:rPr lang="ru-RU" b="0" i="0" dirty="0"/>
            <a:t>Академия стандартизации, метрологии и сертификации (учебная)" (ФГАОУ ДПО "АСМС (учебная)«</a:t>
          </a:r>
        </a:p>
        <a:p>
          <a:r>
            <a:rPr lang="ru-RU" b="0" i="0" dirty="0"/>
            <a:t>«Дирекция административного здания Госстандарта России»</a:t>
          </a:r>
        </a:p>
        <a:p>
          <a:endParaRPr lang="ru-RU" dirty="0"/>
        </a:p>
      </dgm:t>
    </dgm:pt>
    <dgm:pt modelId="{5A05EBC4-2002-4C15-A299-90C827374527}" type="parTrans" cxnId="{6601CBBA-3DCA-4584-B3A4-7BEBB4172A3C}">
      <dgm:prSet/>
      <dgm:spPr/>
      <dgm:t>
        <a:bodyPr/>
        <a:lstStyle/>
        <a:p>
          <a:endParaRPr lang="ru-RU"/>
        </a:p>
      </dgm:t>
    </dgm:pt>
    <dgm:pt modelId="{D214712B-D611-4947-8070-BA3E31595447}" type="sibTrans" cxnId="{6601CBBA-3DCA-4584-B3A4-7BEBB4172A3C}">
      <dgm:prSet/>
      <dgm:spPr/>
      <dgm:t>
        <a:bodyPr/>
        <a:lstStyle/>
        <a:p>
          <a:endParaRPr lang="ru-RU"/>
        </a:p>
      </dgm:t>
    </dgm:pt>
    <dgm:pt modelId="{96FE53DD-4D16-4913-B33F-372ACB1F68AB}">
      <dgm:prSet phldrT="[Текст]"/>
      <dgm:spPr/>
      <dgm:t>
        <a:bodyPr/>
        <a:lstStyle/>
        <a:p>
          <a:r>
            <a:rPr lang="ru-RU" dirty="0"/>
            <a:t>территориальные органы </a:t>
          </a:r>
        </a:p>
      </dgm:t>
    </dgm:pt>
    <dgm:pt modelId="{E4F1555C-3404-48AE-B7AA-C78D03CEBF2D}" type="parTrans" cxnId="{DCCC351D-6E20-445F-8581-4C27C744385D}">
      <dgm:prSet/>
      <dgm:spPr/>
      <dgm:t>
        <a:bodyPr/>
        <a:lstStyle/>
        <a:p>
          <a:endParaRPr lang="ru-RU"/>
        </a:p>
      </dgm:t>
    </dgm:pt>
    <dgm:pt modelId="{DB8304AC-3D5A-49C6-ADEC-4F3FBFC9797B}" type="sibTrans" cxnId="{DCCC351D-6E20-445F-8581-4C27C744385D}">
      <dgm:prSet/>
      <dgm:spPr/>
      <dgm:t>
        <a:bodyPr/>
        <a:lstStyle/>
        <a:p>
          <a:endParaRPr lang="ru-RU"/>
        </a:p>
      </dgm:t>
    </dgm:pt>
    <dgm:pt modelId="{DBE0F5BA-15A1-4071-8650-011C2C48EA85}">
      <dgm:prSet phldrT="[Текст]"/>
      <dgm:spPr/>
      <dgm:t>
        <a:bodyPr/>
        <a:lstStyle/>
        <a:p>
          <a:r>
            <a:rPr lang="ru-RU" dirty="0"/>
            <a:t>Центральное МТУ – </a:t>
          </a:r>
          <a:r>
            <a:rPr lang="ru-RU" dirty="0" err="1"/>
            <a:t>г.Москва</a:t>
          </a:r>
          <a:endParaRPr lang="ru-RU" dirty="0"/>
        </a:p>
        <a:p>
          <a:r>
            <a:rPr lang="ru-RU" dirty="0"/>
            <a:t>Северо-Западное МТУ – </a:t>
          </a:r>
          <a:r>
            <a:rPr lang="ru-RU" dirty="0" err="1"/>
            <a:t>г.Санкт</a:t>
          </a:r>
          <a:r>
            <a:rPr lang="ru-RU" dirty="0"/>
            <a:t> Петербург</a:t>
          </a:r>
        </a:p>
        <a:p>
          <a:r>
            <a:rPr lang="ru-RU" dirty="0"/>
            <a:t>Южное МТУ – </a:t>
          </a:r>
          <a:r>
            <a:rPr lang="ru-RU" dirty="0" err="1"/>
            <a:t>г.Ростов</a:t>
          </a:r>
          <a:r>
            <a:rPr lang="ru-RU" dirty="0"/>
            <a:t>- на-Дону</a:t>
          </a:r>
        </a:p>
        <a:p>
          <a:r>
            <a:rPr lang="ru-RU" dirty="0"/>
            <a:t>Приволжское МТУ – </a:t>
          </a:r>
          <a:r>
            <a:rPr lang="ru-RU" dirty="0" err="1"/>
            <a:t>г.Нижний</a:t>
          </a:r>
          <a:r>
            <a:rPr lang="ru-RU" dirty="0"/>
            <a:t> Новгород</a:t>
          </a:r>
        </a:p>
        <a:p>
          <a:r>
            <a:rPr lang="ru-RU" dirty="0"/>
            <a:t>Уральское МТУ – </a:t>
          </a:r>
          <a:r>
            <a:rPr lang="ru-RU" dirty="0" err="1"/>
            <a:t>г.Екатеринбург</a:t>
          </a:r>
          <a:endParaRPr lang="ru-RU" dirty="0"/>
        </a:p>
        <a:p>
          <a:r>
            <a:rPr lang="ru-RU" dirty="0"/>
            <a:t>Сибирское МТУ – </a:t>
          </a:r>
          <a:r>
            <a:rPr lang="ru-RU" dirty="0" err="1"/>
            <a:t>г.Новосибирск</a:t>
          </a:r>
          <a:endParaRPr lang="ru-RU" dirty="0"/>
        </a:p>
        <a:p>
          <a:r>
            <a:rPr lang="ru-RU" dirty="0"/>
            <a:t>Дальневосточное МТУ – </a:t>
          </a:r>
          <a:r>
            <a:rPr lang="ru-RU" dirty="0" err="1"/>
            <a:t>г.Хабаровск</a:t>
          </a:r>
          <a:endParaRPr lang="ru-RU" dirty="0"/>
        </a:p>
      </dgm:t>
    </dgm:pt>
    <dgm:pt modelId="{CF0B8E70-E367-4526-A80F-DC40EEA475E5}" type="parTrans" cxnId="{7F20E60F-80D7-427F-9DEE-BF0D821D4905}">
      <dgm:prSet/>
      <dgm:spPr/>
      <dgm:t>
        <a:bodyPr/>
        <a:lstStyle/>
        <a:p>
          <a:endParaRPr lang="ru-RU"/>
        </a:p>
      </dgm:t>
    </dgm:pt>
    <dgm:pt modelId="{6812B24A-2A7B-4653-9D32-80EAAD070D63}" type="sibTrans" cxnId="{7F20E60F-80D7-427F-9DEE-BF0D821D4905}">
      <dgm:prSet/>
      <dgm:spPr/>
      <dgm:t>
        <a:bodyPr/>
        <a:lstStyle/>
        <a:p>
          <a:endParaRPr lang="ru-RU"/>
        </a:p>
      </dgm:t>
    </dgm:pt>
    <dgm:pt modelId="{13CBE06B-5D7F-45E2-BC67-C19716FAEEA8}" type="pres">
      <dgm:prSet presAssocID="{DCC53D77-74B4-4C93-BC3A-EBDFF9ABEE2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18C14A59-9241-4C38-8040-569CB47ABE0F}" type="pres">
      <dgm:prSet presAssocID="{57ACC05B-395F-4C83-919E-F9E4732E7BF3}" presName="vertOne" presStyleCnt="0"/>
      <dgm:spPr/>
    </dgm:pt>
    <dgm:pt modelId="{81E14F0C-1050-4999-BA9A-42B2BC1B2DA1}" type="pres">
      <dgm:prSet presAssocID="{57ACC05B-395F-4C83-919E-F9E4732E7BF3}" presName="txOne" presStyleLbl="node0" presStyleIdx="0" presStyleCnt="1" custScaleY="55368" custLinFactY="-58513" custLinFactNeighborX="857" custLinFactNeighborY="-10000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C5334F8-DE75-4792-9235-9211F162BC70}" type="pres">
      <dgm:prSet presAssocID="{57ACC05B-395F-4C83-919E-F9E4732E7BF3}" presName="parTransOne" presStyleCnt="0"/>
      <dgm:spPr/>
    </dgm:pt>
    <dgm:pt modelId="{629180A5-6DC6-45F4-B22F-1BF3B2211D13}" type="pres">
      <dgm:prSet presAssocID="{57ACC05B-395F-4C83-919E-F9E4732E7BF3}" presName="horzOne" presStyleCnt="0"/>
      <dgm:spPr/>
    </dgm:pt>
    <dgm:pt modelId="{B314BB44-3035-40D9-BB4E-92D8D5764413}" type="pres">
      <dgm:prSet presAssocID="{400137F2-F85C-44D9-AD9F-64228B8C3DB0}" presName="vertTwo" presStyleCnt="0"/>
      <dgm:spPr/>
    </dgm:pt>
    <dgm:pt modelId="{278623D9-23DC-426C-969A-57D8DA21752F}" type="pres">
      <dgm:prSet presAssocID="{400137F2-F85C-44D9-AD9F-64228B8C3DB0}" presName="txTwo" presStyleLbl="node2" presStyleIdx="0" presStyleCnt="2" custScaleY="397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1B96315-452C-453C-B109-731E31852EBD}" type="pres">
      <dgm:prSet presAssocID="{400137F2-F85C-44D9-AD9F-64228B8C3DB0}" presName="parTransTwo" presStyleCnt="0"/>
      <dgm:spPr/>
    </dgm:pt>
    <dgm:pt modelId="{B86266AA-17FB-4B70-9D9C-D92172866CF5}" type="pres">
      <dgm:prSet presAssocID="{400137F2-F85C-44D9-AD9F-64228B8C3DB0}" presName="horzTwo" presStyleCnt="0"/>
      <dgm:spPr/>
    </dgm:pt>
    <dgm:pt modelId="{BA79B9EC-CC43-4311-A71D-99A86975AD77}" type="pres">
      <dgm:prSet presAssocID="{B19DEB65-20F6-4071-94EE-B835277F60AF}" presName="vertThree" presStyleCnt="0"/>
      <dgm:spPr/>
    </dgm:pt>
    <dgm:pt modelId="{5297EA93-3C93-4BEA-8896-65B95D43D9BD}" type="pres">
      <dgm:prSet presAssocID="{B19DEB65-20F6-4071-94EE-B835277F60A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11C7DFF-B871-4D01-8567-D9262CC286EB}" type="pres">
      <dgm:prSet presAssocID="{B19DEB65-20F6-4071-94EE-B835277F60AF}" presName="horzThree" presStyleCnt="0"/>
      <dgm:spPr/>
    </dgm:pt>
    <dgm:pt modelId="{CBBF4EDD-9A98-4AFE-9518-69DE470B3BA4}" type="pres">
      <dgm:prSet presAssocID="{8E4DA55F-1890-46F4-BC00-449BF03E1AFB}" presName="sibSpaceThree" presStyleCnt="0"/>
      <dgm:spPr/>
    </dgm:pt>
    <dgm:pt modelId="{04B42BA9-3C18-4582-8B13-0DF97EC4769C}" type="pres">
      <dgm:prSet presAssocID="{83B9961C-F101-4820-930C-692B9BC1EF20}" presName="vertThree" presStyleCnt="0"/>
      <dgm:spPr/>
    </dgm:pt>
    <dgm:pt modelId="{08C426E2-1376-4D9D-9F1F-B76B38B00421}" type="pres">
      <dgm:prSet presAssocID="{83B9961C-F101-4820-930C-692B9BC1EF20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729CB5C-85F9-4BE9-980C-35C28BA8D2A1}" type="pres">
      <dgm:prSet presAssocID="{83B9961C-F101-4820-930C-692B9BC1EF20}" presName="horzThree" presStyleCnt="0"/>
      <dgm:spPr/>
    </dgm:pt>
    <dgm:pt modelId="{5D71067C-5B58-4896-9EAF-07AA1140B862}" type="pres">
      <dgm:prSet presAssocID="{A758CD4C-E78C-465C-A08F-22249914C0BC}" presName="sibSpaceTwo" presStyleCnt="0"/>
      <dgm:spPr/>
    </dgm:pt>
    <dgm:pt modelId="{9D5FA5B0-651F-421C-8E26-7E7A55C89058}" type="pres">
      <dgm:prSet presAssocID="{96FE53DD-4D16-4913-B33F-372ACB1F68AB}" presName="vertTwo" presStyleCnt="0"/>
      <dgm:spPr/>
    </dgm:pt>
    <dgm:pt modelId="{CC55EA68-A053-4CC2-A921-19D7D785181B}" type="pres">
      <dgm:prSet presAssocID="{96FE53DD-4D16-4913-B33F-372ACB1F68AB}" presName="txTwo" presStyleLbl="node2" presStyleIdx="1" presStyleCnt="2" custScaleY="4486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1951218-CBD1-4942-945C-E785F1750D57}" type="pres">
      <dgm:prSet presAssocID="{96FE53DD-4D16-4913-B33F-372ACB1F68AB}" presName="parTransTwo" presStyleCnt="0"/>
      <dgm:spPr/>
    </dgm:pt>
    <dgm:pt modelId="{C8329E08-E0BC-4B72-A12A-63BDF4D3661D}" type="pres">
      <dgm:prSet presAssocID="{96FE53DD-4D16-4913-B33F-372ACB1F68AB}" presName="horzTwo" presStyleCnt="0"/>
      <dgm:spPr/>
    </dgm:pt>
    <dgm:pt modelId="{0CD6B36C-AAD3-40D0-AB49-978543962538}" type="pres">
      <dgm:prSet presAssocID="{DBE0F5BA-15A1-4071-8650-011C2C48EA85}" presName="vertThree" presStyleCnt="0"/>
      <dgm:spPr/>
    </dgm:pt>
    <dgm:pt modelId="{0C465C84-C5F0-4657-9B89-A112C4B5BDBD}" type="pres">
      <dgm:prSet presAssocID="{DBE0F5BA-15A1-4071-8650-011C2C48EA85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FCF1635-ACF7-4F59-A9E6-0AFB34291E19}" type="pres">
      <dgm:prSet presAssocID="{DBE0F5BA-15A1-4071-8650-011C2C48EA85}" presName="horzThree" presStyleCnt="0"/>
      <dgm:spPr/>
    </dgm:pt>
  </dgm:ptLst>
  <dgm:cxnLst>
    <dgm:cxn modelId="{B590226A-F3E0-4C56-9BAC-2A1632DB97DA}" type="presOf" srcId="{DCC53D77-74B4-4C93-BC3A-EBDFF9ABEE27}" destId="{13CBE06B-5D7F-45E2-BC67-C19716FAEEA8}" srcOrd="0" destOrd="0" presId="urn:microsoft.com/office/officeart/2005/8/layout/hierarchy4"/>
    <dgm:cxn modelId="{12028E16-EE4B-48A4-9871-B733AE79934E}" type="presOf" srcId="{B19DEB65-20F6-4071-94EE-B835277F60AF}" destId="{5297EA93-3C93-4BEA-8896-65B95D43D9BD}" srcOrd="0" destOrd="0" presId="urn:microsoft.com/office/officeart/2005/8/layout/hierarchy4"/>
    <dgm:cxn modelId="{C8D33650-0A2E-463E-8C6B-265601C785BB}" type="presOf" srcId="{DBE0F5BA-15A1-4071-8650-011C2C48EA85}" destId="{0C465C84-C5F0-4657-9B89-A112C4B5BDBD}" srcOrd="0" destOrd="0" presId="urn:microsoft.com/office/officeart/2005/8/layout/hierarchy4"/>
    <dgm:cxn modelId="{252E0D4F-3E5A-4193-9767-06576E4BAB20}" type="presOf" srcId="{400137F2-F85C-44D9-AD9F-64228B8C3DB0}" destId="{278623D9-23DC-426C-969A-57D8DA21752F}" srcOrd="0" destOrd="0" presId="urn:microsoft.com/office/officeart/2005/8/layout/hierarchy4"/>
    <dgm:cxn modelId="{41C34D56-0E48-47A9-A0A3-516647D68591}" type="presOf" srcId="{57ACC05B-395F-4C83-919E-F9E4732E7BF3}" destId="{81E14F0C-1050-4999-BA9A-42B2BC1B2DA1}" srcOrd="0" destOrd="0" presId="urn:microsoft.com/office/officeart/2005/8/layout/hierarchy4"/>
    <dgm:cxn modelId="{DECFC0CD-052B-4253-AFBC-24D67CC3CE0A}" srcId="{DCC53D77-74B4-4C93-BC3A-EBDFF9ABEE27}" destId="{57ACC05B-395F-4C83-919E-F9E4732E7BF3}" srcOrd="0" destOrd="0" parTransId="{692461B7-7EBA-426A-A5F8-F3A5A8CBD660}" sibTransId="{198958C5-D718-4A45-B79A-1E1C33AD7D3A}"/>
    <dgm:cxn modelId="{2793E653-459F-438C-8946-66F81DB0963D}" srcId="{400137F2-F85C-44D9-AD9F-64228B8C3DB0}" destId="{B19DEB65-20F6-4071-94EE-B835277F60AF}" srcOrd="0" destOrd="0" parTransId="{99DF37A4-5357-4D57-9A1A-E06182FAC95F}" sibTransId="{8E4DA55F-1890-46F4-BC00-449BF03E1AFB}"/>
    <dgm:cxn modelId="{00776065-3775-4B78-832E-E81CC8811270}" type="presOf" srcId="{96FE53DD-4D16-4913-B33F-372ACB1F68AB}" destId="{CC55EA68-A053-4CC2-A921-19D7D785181B}" srcOrd="0" destOrd="0" presId="urn:microsoft.com/office/officeart/2005/8/layout/hierarchy4"/>
    <dgm:cxn modelId="{7F20E60F-80D7-427F-9DEE-BF0D821D4905}" srcId="{96FE53DD-4D16-4913-B33F-372ACB1F68AB}" destId="{DBE0F5BA-15A1-4071-8650-011C2C48EA85}" srcOrd="0" destOrd="0" parTransId="{CF0B8E70-E367-4526-A80F-DC40EEA475E5}" sibTransId="{6812B24A-2A7B-4653-9D32-80EAAD070D63}"/>
    <dgm:cxn modelId="{878BFB29-50D5-4B4C-B362-18C295B2C6B4}" srcId="{57ACC05B-395F-4C83-919E-F9E4732E7BF3}" destId="{400137F2-F85C-44D9-AD9F-64228B8C3DB0}" srcOrd="0" destOrd="0" parTransId="{22653F04-12F5-4524-8C6C-A7B3B17FC73B}" sibTransId="{A758CD4C-E78C-465C-A08F-22249914C0BC}"/>
    <dgm:cxn modelId="{DCCC351D-6E20-445F-8581-4C27C744385D}" srcId="{57ACC05B-395F-4C83-919E-F9E4732E7BF3}" destId="{96FE53DD-4D16-4913-B33F-372ACB1F68AB}" srcOrd="1" destOrd="0" parTransId="{E4F1555C-3404-48AE-B7AA-C78D03CEBF2D}" sibTransId="{DB8304AC-3D5A-49C6-ADEC-4F3FBFC9797B}"/>
    <dgm:cxn modelId="{4C09C595-06ED-49AA-99BE-1A69DB088412}" type="presOf" srcId="{83B9961C-F101-4820-930C-692B9BC1EF20}" destId="{08C426E2-1376-4D9D-9F1F-B76B38B00421}" srcOrd="0" destOrd="0" presId="urn:microsoft.com/office/officeart/2005/8/layout/hierarchy4"/>
    <dgm:cxn modelId="{6601CBBA-3DCA-4584-B3A4-7BEBB4172A3C}" srcId="{400137F2-F85C-44D9-AD9F-64228B8C3DB0}" destId="{83B9961C-F101-4820-930C-692B9BC1EF20}" srcOrd="1" destOrd="0" parTransId="{5A05EBC4-2002-4C15-A299-90C827374527}" sibTransId="{D214712B-D611-4947-8070-BA3E31595447}"/>
    <dgm:cxn modelId="{7E8D095A-306D-4698-8D72-31401E9AAAEF}" type="presParOf" srcId="{13CBE06B-5D7F-45E2-BC67-C19716FAEEA8}" destId="{18C14A59-9241-4C38-8040-569CB47ABE0F}" srcOrd="0" destOrd="0" presId="urn:microsoft.com/office/officeart/2005/8/layout/hierarchy4"/>
    <dgm:cxn modelId="{5A442BDF-B9BB-4B36-8A50-0A4CADF26C15}" type="presParOf" srcId="{18C14A59-9241-4C38-8040-569CB47ABE0F}" destId="{81E14F0C-1050-4999-BA9A-42B2BC1B2DA1}" srcOrd="0" destOrd="0" presId="urn:microsoft.com/office/officeart/2005/8/layout/hierarchy4"/>
    <dgm:cxn modelId="{52B976B2-8C9D-4800-80C6-E95BD7BFB3CE}" type="presParOf" srcId="{18C14A59-9241-4C38-8040-569CB47ABE0F}" destId="{5C5334F8-DE75-4792-9235-9211F162BC70}" srcOrd="1" destOrd="0" presId="urn:microsoft.com/office/officeart/2005/8/layout/hierarchy4"/>
    <dgm:cxn modelId="{E3D93EE4-71B7-49B9-886E-EB332B1DBA02}" type="presParOf" srcId="{18C14A59-9241-4C38-8040-569CB47ABE0F}" destId="{629180A5-6DC6-45F4-B22F-1BF3B2211D13}" srcOrd="2" destOrd="0" presId="urn:microsoft.com/office/officeart/2005/8/layout/hierarchy4"/>
    <dgm:cxn modelId="{7BC9068E-9261-4D07-8BD5-D2BCA087DCC2}" type="presParOf" srcId="{629180A5-6DC6-45F4-B22F-1BF3B2211D13}" destId="{B314BB44-3035-40D9-BB4E-92D8D5764413}" srcOrd="0" destOrd="0" presId="urn:microsoft.com/office/officeart/2005/8/layout/hierarchy4"/>
    <dgm:cxn modelId="{17FA57F6-0710-49BD-A1B5-AEA554F4CBC3}" type="presParOf" srcId="{B314BB44-3035-40D9-BB4E-92D8D5764413}" destId="{278623D9-23DC-426C-969A-57D8DA21752F}" srcOrd="0" destOrd="0" presId="urn:microsoft.com/office/officeart/2005/8/layout/hierarchy4"/>
    <dgm:cxn modelId="{444E4D1C-548B-4368-898B-8833D6B8FA53}" type="presParOf" srcId="{B314BB44-3035-40D9-BB4E-92D8D5764413}" destId="{01B96315-452C-453C-B109-731E31852EBD}" srcOrd="1" destOrd="0" presId="urn:microsoft.com/office/officeart/2005/8/layout/hierarchy4"/>
    <dgm:cxn modelId="{A97E88AB-F9E8-4AA1-9F23-7014231A33F9}" type="presParOf" srcId="{B314BB44-3035-40D9-BB4E-92D8D5764413}" destId="{B86266AA-17FB-4B70-9D9C-D92172866CF5}" srcOrd="2" destOrd="0" presId="urn:microsoft.com/office/officeart/2005/8/layout/hierarchy4"/>
    <dgm:cxn modelId="{3D0287BD-81AF-4B73-9CCB-2A3D3B5D3AF8}" type="presParOf" srcId="{B86266AA-17FB-4B70-9D9C-D92172866CF5}" destId="{BA79B9EC-CC43-4311-A71D-99A86975AD77}" srcOrd="0" destOrd="0" presId="urn:microsoft.com/office/officeart/2005/8/layout/hierarchy4"/>
    <dgm:cxn modelId="{92301193-EABB-4DC8-99D1-2060F5BEAAC6}" type="presParOf" srcId="{BA79B9EC-CC43-4311-A71D-99A86975AD77}" destId="{5297EA93-3C93-4BEA-8896-65B95D43D9BD}" srcOrd="0" destOrd="0" presId="urn:microsoft.com/office/officeart/2005/8/layout/hierarchy4"/>
    <dgm:cxn modelId="{A162A322-E2B5-4C4E-9422-94EDCF2B719D}" type="presParOf" srcId="{BA79B9EC-CC43-4311-A71D-99A86975AD77}" destId="{E11C7DFF-B871-4D01-8567-D9262CC286EB}" srcOrd="1" destOrd="0" presId="urn:microsoft.com/office/officeart/2005/8/layout/hierarchy4"/>
    <dgm:cxn modelId="{051DB058-CA7B-4268-95AC-ACCD13CE7CBD}" type="presParOf" srcId="{B86266AA-17FB-4B70-9D9C-D92172866CF5}" destId="{CBBF4EDD-9A98-4AFE-9518-69DE470B3BA4}" srcOrd="1" destOrd="0" presId="urn:microsoft.com/office/officeart/2005/8/layout/hierarchy4"/>
    <dgm:cxn modelId="{2989A5C1-37FE-4F4F-840C-3E3AFE9D95B5}" type="presParOf" srcId="{B86266AA-17FB-4B70-9D9C-D92172866CF5}" destId="{04B42BA9-3C18-4582-8B13-0DF97EC4769C}" srcOrd="2" destOrd="0" presId="urn:microsoft.com/office/officeart/2005/8/layout/hierarchy4"/>
    <dgm:cxn modelId="{30C8FBC7-E708-4CD7-AD91-D0866574086F}" type="presParOf" srcId="{04B42BA9-3C18-4582-8B13-0DF97EC4769C}" destId="{08C426E2-1376-4D9D-9F1F-B76B38B00421}" srcOrd="0" destOrd="0" presId="urn:microsoft.com/office/officeart/2005/8/layout/hierarchy4"/>
    <dgm:cxn modelId="{18641CC0-F007-4C5F-A05B-F51612BAD32E}" type="presParOf" srcId="{04B42BA9-3C18-4582-8B13-0DF97EC4769C}" destId="{6729CB5C-85F9-4BE9-980C-35C28BA8D2A1}" srcOrd="1" destOrd="0" presId="urn:microsoft.com/office/officeart/2005/8/layout/hierarchy4"/>
    <dgm:cxn modelId="{236C2E6A-20E2-4509-9C4E-C228EC51BD00}" type="presParOf" srcId="{629180A5-6DC6-45F4-B22F-1BF3B2211D13}" destId="{5D71067C-5B58-4896-9EAF-07AA1140B862}" srcOrd="1" destOrd="0" presId="urn:microsoft.com/office/officeart/2005/8/layout/hierarchy4"/>
    <dgm:cxn modelId="{8251A901-774D-4487-8E6E-35C9B08FB739}" type="presParOf" srcId="{629180A5-6DC6-45F4-B22F-1BF3B2211D13}" destId="{9D5FA5B0-651F-421C-8E26-7E7A55C89058}" srcOrd="2" destOrd="0" presId="urn:microsoft.com/office/officeart/2005/8/layout/hierarchy4"/>
    <dgm:cxn modelId="{FE1BAF9E-32BD-4E6D-8F4F-CACC3238C13D}" type="presParOf" srcId="{9D5FA5B0-651F-421C-8E26-7E7A55C89058}" destId="{CC55EA68-A053-4CC2-A921-19D7D785181B}" srcOrd="0" destOrd="0" presId="urn:microsoft.com/office/officeart/2005/8/layout/hierarchy4"/>
    <dgm:cxn modelId="{41834E99-7CE2-401D-9C6B-0FF3CA18FED4}" type="presParOf" srcId="{9D5FA5B0-651F-421C-8E26-7E7A55C89058}" destId="{A1951218-CBD1-4942-945C-E785F1750D57}" srcOrd="1" destOrd="0" presId="urn:microsoft.com/office/officeart/2005/8/layout/hierarchy4"/>
    <dgm:cxn modelId="{0FEA97A7-5BEF-4DDC-9A13-CFB2242C9BF7}" type="presParOf" srcId="{9D5FA5B0-651F-421C-8E26-7E7A55C89058}" destId="{C8329E08-E0BC-4B72-A12A-63BDF4D3661D}" srcOrd="2" destOrd="0" presId="urn:microsoft.com/office/officeart/2005/8/layout/hierarchy4"/>
    <dgm:cxn modelId="{F4BABE11-FA9C-4F49-90CB-1365EFB87B73}" type="presParOf" srcId="{C8329E08-E0BC-4B72-A12A-63BDF4D3661D}" destId="{0CD6B36C-AAD3-40D0-AB49-978543962538}" srcOrd="0" destOrd="0" presId="urn:microsoft.com/office/officeart/2005/8/layout/hierarchy4"/>
    <dgm:cxn modelId="{9E62ACAD-DCD6-46D2-8D61-DE4304455096}" type="presParOf" srcId="{0CD6B36C-AAD3-40D0-AB49-978543962538}" destId="{0C465C84-C5F0-4657-9B89-A112C4B5BDBD}" srcOrd="0" destOrd="0" presId="urn:microsoft.com/office/officeart/2005/8/layout/hierarchy4"/>
    <dgm:cxn modelId="{675601B9-2C07-438C-8203-2E3E61652074}" type="presParOf" srcId="{0CD6B36C-AAD3-40D0-AB49-978543962538}" destId="{3FCF1635-ACF7-4F59-A9E6-0AFB34291E1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5CDEB0-6C27-4A2F-A6A8-AA28948651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80741D7-A9CE-450E-991B-AF3C879C2FFE}">
      <dgm:prSet phldrT="[Текст]"/>
      <dgm:spPr/>
      <dgm:t>
        <a:bodyPr/>
        <a:lstStyle/>
        <a:p>
          <a:r>
            <a:rPr lang="ru-RU" i="1" dirty="0"/>
            <a:t>Технические комитеты по стандартизации (ТК) </a:t>
          </a:r>
          <a:endParaRPr lang="ru-RU" dirty="0"/>
        </a:p>
      </dgm:t>
    </dgm:pt>
    <dgm:pt modelId="{30182E05-8536-4D49-805C-76D5F1A021C0}" type="parTrans" cxnId="{8EF6DB77-7ECC-46AA-851A-135EFD5C58AD}">
      <dgm:prSet/>
      <dgm:spPr/>
      <dgm:t>
        <a:bodyPr/>
        <a:lstStyle/>
        <a:p>
          <a:endParaRPr lang="ru-RU"/>
        </a:p>
      </dgm:t>
    </dgm:pt>
    <dgm:pt modelId="{09CC4705-60F3-4018-AA1F-2E9FC1D6C001}" type="sibTrans" cxnId="{8EF6DB77-7ECC-46AA-851A-135EFD5C58AD}">
      <dgm:prSet/>
      <dgm:spPr/>
      <dgm:t>
        <a:bodyPr/>
        <a:lstStyle/>
        <a:p>
          <a:endParaRPr lang="ru-RU"/>
        </a:p>
      </dgm:t>
    </dgm:pt>
    <dgm:pt modelId="{833602AA-42A6-4681-8A65-AD8EFAB133FE}">
      <dgm:prSet phldrT="[Текст]"/>
      <dgm:spPr/>
      <dgm:t>
        <a:bodyPr/>
        <a:lstStyle/>
        <a:p>
          <a:r>
            <a:rPr lang="ru-RU" dirty="0"/>
            <a:t>Задачи и ответственность ТК</a:t>
          </a:r>
        </a:p>
      </dgm:t>
    </dgm:pt>
    <dgm:pt modelId="{B1B54A5C-1550-46C9-BC03-1A402DBE2FEA}" type="parTrans" cxnId="{21CF3F61-4161-45A1-8B67-290422575377}">
      <dgm:prSet/>
      <dgm:spPr/>
      <dgm:t>
        <a:bodyPr/>
        <a:lstStyle/>
        <a:p>
          <a:endParaRPr lang="ru-RU"/>
        </a:p>
      </dgm:t>
    </dgm:pt>
    <dgm:pt modelId="{455D1C27-6DD8-48FE-8A60-7707963A1C69}" type="sibTrans" cxnId="{21CF3F61-4161-45A1-8B67-290422575377}">
      <dgm:prSet/>
      <dgm:spPr/>
      <dgm:t>
        <a:bodyPr/>
        <a:lstStyle/>
        <a:p>
          <a:endParaRPr lang="ru-RU"/>
        </a:p>
      </dgm:t>
    </dgm:pt>
    <dgm:pt modelId="{3AF02FBD-B3AC-4EF3-9B1C-56BAAE73E9E0}">
      <dgm:prSet phldrT="[Текст]"/>
      <dgm:spPr/>
      <dgm:t>
        <a:bodyPr/>
        <a:lstStyle/>
        <a:p>
          <a:r>
            <a:rPr lang="ru-RU" dirty="0"/>
            <a:t>обеспечении ≪круглого стола≫ участников разработки проекта стандарта.</a:t>
          </a:r>
        </a:p>
      </dgm:t>
    </dgm:pt>
    <dgm:pt modelId="{BEBFDECE-F869-4C3F-8C9E-50AADED1EA40}" type="parTrans" cxnId="{004B016A-50AC-4526-ABA8-1EF246D09A33}">
      <dgm:prSet/>
      <dgm:spPr/>
      <dgm:t>
        <a:bodyPr/>
        <a:lstStyle/>
        <a:p>
          <a:endParaRPr lang="ru-RU"/>
        </a:p>
      </dgm:t>
    </dgm:pt>
    <dgm:pt modelId="{E9D9E465-146C-4D37-9359-40ADE13A2AB6}" type="sibTrans" cxnId="{004B016A-50AC-4526-ABA8-1EF246D09A33}">
      <dgm:prSet/>
      <dgm:spPr/>
      <dgm:t>
        <a:bodyPr/>
        <a:lstStyle/>
        <a:p>
          <a:endParaRPr lang="ru-RU"/>
        </a:p>
      </dgm:t>
    </dgm:pt>
    <dgm:pt modelId="{E4618FF1-52B5-43B1-AB8E-5737D6083BEE}">
      <dgm:prSet phldrT="[Текст]"/>
      <dgm:spPr/>
      <dgm:t>
        <a:bodyPr/>
        <a:lstStyle/>
        <a:p>
          <a:r>
            <a:rPr lang="ru-RU" dirty="0"/>
            <a:t>качество и сроки разрабатываемых ими проектов стандартов в соответствии с действующим законодательством и заключенными договорами на проведение этих работ.</a:t>
          </a:r>
        </a:p>
      </dgm:t>
    </dgm:pt>
    <dgm:pt modelId="{5CC738C1-C296-45EB-9917-88C18D474B4E}" type="parTrans" cxnId="{FDA533D8-A4A5-41B5-9027-806010F2A0DF}">
      <dgm:prSet/>
      <dgm:spPr/>
      <dgm:t>
        <a:bodyPr/>
        <a:lstStyle/>
        <a:p>
          <a:endParaRPr lang="ru-RU"/>
        </a:p>
      </dgm:t>
    </dgm:pt>
    <dgm:pt modelId="{2BD6587F-9BBC-4CFC-B715-B52DDE8CD423}" type="sibTrans" cxnId="{FDA533D8-A4A5-41B5-9027-806010F2A0DF}">
      <dgm:prSet/>
      <dgm:spPr/>
      <dgm:t>
        <a:bodyPr/>
        <a:lstStyle/>
        <a:p>
          <a:endParaRPr lang="ru-RU"/>
        </a:p>
      </dgm:t>
    </dgm:pt>
    <dgm:pt modelId="{4F019D65-2660-498A-A53A-8F80173F37D2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dirty="0"/>
            <a:t>В состав входят представители:</a:t>
          </a:r>
        </a:p>
      </dgm:t>
    </dgm:pt>
    <dgm:pt modelId="{5ADD9CD2-30B2-4E12-B805-E896602699CB}" type="parTrans" cxnId="{78404A32-643A-4453-B3C9-05089AFA2E36}">
      <dgm:prSet/>
      <dgm:spPr/>
      <dgm:t>
        <a:bodyPr/>
        <a:lstStyle/>
        <a:p>
          <a:endParaRPr lang="ru-RU"/>
        </a:p>
      </dgm:t>
    </dgm:pt>
    <dgm:pt modelId="{D41A69A7-13F8-4FB3-97C6-DF98E32F8C50}" type="sibTrans" cxnId="{78404A32-643A-4453-B3C9-05089AFA2E36}">
      <dgm:prSet/>
      <dgm:spPr/>
      <dgm:t>
        <a:bodyPr/>
        <a:lstStyle/>
        <a:p>
          <a:endParaRPr lang="ru-RU"/>
        </a:p>
      </dgm:t>
    </dgm:pt>
    <dgm:pt modelId="{9B103556-7D12-48EA-8A07-A1E66088FCD5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b="0" i="0" dirty="0"/>
            <a:t>федеральных органов исполнительной власти</a:t>
          </a:r>
          <a:endParaRPr lang="ru-RU" sz="2000" dirty="0"/>
        </a:p>
      </dgm:t>
    </dgm:pt>
    <dgm:pt modelId="{FC2DAC87-9D73-4AA0-836F-750FF4185AE9}" type="parTrans" cxnId="{5577EE6C-1ABA-458C-881A-FD8AA8D4F5A6}">
      <dgm:prSet/>
      <dgm:spPr/>
      <dgm:t>
        <a:bodyPr/>
        <a:lstStyle/>
        <a:p>
          <a:endParaRPr lang="ru-RU"/>
        </a:p>
      </dgm:t>
    </dgm:pt>
    <dgm:pt modelId="{AA5DC418-931D-41B7-A989-07AED2468AA0}" type="sibTrans" cxnId="{5577EE6C-1ABA-458C-881A-FD8AA8D4F5A6}">
      <dgm:prSet/>
      <dgm:spPr/>
      <dgm:t>
        <a:bodyPr/>
        <a:lstStyle/>
        <a:p>
          <a:endParaRPr lang="ru-RU"/>
        </a:p>
      </dgm:t>
    </dgm:pt>
    <dgm:pt modelId="{7C1FEC2D-0A3D-4E15-8336-BEA5E1E78C02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b="0" i="0" dirty="0"/>
            <a:t>научных организаций, в том числе осуществляющих деятельность в сфере стандартизации</a:t>
          </a:r>
          <a:endParaRPr lang="ru-RU" sz="2000" dirty="0"/>
        </a:p>
      </dgm:t>
    </dgm:pt>
    <dgm:pt modelId="{A7BED33C-59C8-493F-BCF1-2E47FB6CC511}" type="parTrans" cxnId="{E9EC09F8-43BA-4E3F-AEC0-3914A0772491}">
      <dgm:prSet/>
      <dgm:spPr/>
      <dgm:t>
        <a:bodyPr/>
        <a:lstStyle/>
        <a:p>
          <a:endParaRPr lang="ru-RU"/>
        </a:p>
      </dgm:t>
    </dgm:pt>
    <dgm:pt modelId="{F4673509-ADF8-429D-9975-CAAEF30C2DF6}" type="sibTrans" cxnId="{E9EC09F8-43BA-4E3F-AEC0-3914A0772491}">
      <dgm:prSet/>
      <dgm:spPr/>
      <dgm:t>
        <a:bodyPr/>
        <a:lstStyle/>
        <a:p>
          <a:endParaRPr lang="ru-RU"/>
        </a:p>
      </dgm:t>
    </dgm:pt>
    <dgm:pt modelId="{DBD61EFF-3AE2-4167-B5F8-7AC69EC6BBDF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b="0" i="0" dirty="0"/>
            <a:t>изготовителей</a:t>
          </a:r>
          <a:endParaRPr lang="ru-RU" sz="2000" dirty="0"/>
        </a:p>
      </dgm:t>
    </dgm:pt>
    <dgm:pt modelId="{25ECDDEA-D812-43B8-8311-C9C8A1DAFB98}" type="parTrans" cxnId="{D5E34D2A-1B79-48BF-B610-FE9D637C30CF}">
      <dgm:prSet/>
      <dgm:spPr/>
      <dgm:t>
        <a:bodyPr/>
        <a:lstStyle/>
        <a:p>
          <a:endParaRPr lang="ru-RU"/>
        </a:p>
      </dgm:t>
    </dgm:pt>
    <dgm:pt modelId="{548DC122-13BC-47BC-B0A2-D03822DF6125}" type="sibTrans" cxnId="{D5E34D2A-1B79-48BF-B610-FE9D637C30CF}">
      <dgm:prSet/>
      <dgm:spPr/>
      <dgm:t>
        <a:bodyPr/>
        <a:lstStyle/>
        <a:p>
          <a:endParaRPr lang="ru-RU"/>
        </a:p>
      </dgm:t>
    </dgm:pt>
    <dgm:pt modelId="{AA4A8A5D-4C0E-4E9E-AF38-4E5F34B9BEE5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b="0" i="0" dirty="0"/>
            <a:t>Исполнителей</a:t>
          </a:r>
          <a:endParaRPr lang="ru-RU" sz="2000" dirty="0"/>
        </a:p>
      </dgm:t>
    </dgm:pt>
    <dgm:pt modelId="{8D3C20EB-90BF-4536-8A2D-6FC63C7A7351}" type="parTrans" cxnId="{171090F3-B169-4B1F-B74A-4CF07B70E900}">
      <dgm:prSet/>
      <dgm:spPr/>
      <dgm:t>
        <a:bodyPr/>
        <a:lstStyle/>
        <a:p>
          <a:endParaRPr lang="ru-RU"/>
        </a:p>
      </dgm:t>
    </dgm:pt>
    <dgm:pt modelId="{FCD37CF9-12CA-4237-B770-97A15B06EE8D}" type="sibTrans" cxnId="{171090F3-B169-4B1F-B74A-4CF07B70E900}">
      <dgm:prSet/>
      <dgm:spPr/>
      <dgm:t>
        <a:bodyPr/>
        <a:lstStyle/>
        <a:p>
          <a:endParaRPr lang="ru-RU"/>
        </a:p>
      </dgm:t>
    </dgm:pt>
    <dgm:pt modelId="{1A2CCD88-E4F7-405F-95FB-B932964E8E62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b="0" i="0" dirty="0"/>
            <a:t>общественных объединений потребителей</a:t>
          </a:r>
          <a:endParaRPr lang="ru-RU" sz="2000" dirty="0"/>
        </a:p>
      </dgm:t>
    </dgm:pt>
    <dgm:pt modelId="{032C1EA9-BC5E-464D-9F5B-32B6112730DB}" type="parTrans" cxnId="{2CE48AA1-6745-49DB-B121-A45AB0BEA863}">
      <dgm:prSet/>
      <dgm:spPr/>
      <dgm:t>
        <a:bodyPr/>
        <a:lstStyle/>
        <a:p>
          <a:endParaRPr lang="ru-RU"/>
        </a:p>
      </dgm:t>
    </dgm:pt>
    <dgm:pt modelId="{E9CF1E4A-D774-4284-9534-050108BC1EB3}" type="sibTrans" cxnId="{2CE48AA1-6745-49DB-B121-A45AB0BEA863}">
      <dgm:prSet/>
      <dgm:spPr/>
      <dgm:t>
        <a:bodyPr/>
        <a:lstStyle/>
        <a:p>
          <a:endParaRPr lang="ru-RU"/>
        </a:p>
      </dgm:t>
    </dgm:pt>
    <dgm:pt modelId="{05B0603D-6E7B-47C8-8EAF-8ED712E27042}">
      <dgm:prSet phldrT="[Текст]" custT="1"/>
      <dgm:spPr/>
      <dgm:t>
        <a:bodyPr/>
        <a:lstStyle/>
        <a:p>
          <a:pPr>
            <a:spcAft>
              <a:spcPts val="0"/>
            </a:spcAft>
          </a:pPr>
          <a:r>
            <a:rPr lang="ru-RU" sz="2000" dirty="0"/>
            <a:t>создаются на базе организаций, специализирующихся по определенным видам продукции (услуг) и имеющих в данной области наиболее высокий научно-технический потенциал.</a:t>
          </a:r>
        </a:p>
      </dgm:t>
    </dgm:pt>
    <dgm:pt modelId="{0B4D66D8-2544-43CA-B7B7-4704A82ADAE3}" type="sibTrans" cxnId="{33934C85-ED18-4BB5-84ED-725B20EE0177}">
      <dgm:prSet/>
      <dgm:spPr/>
      <dgm:t>
        <a:bodyPr/>
        <a:lstStyle/>
        <a:p>
          <a:endParaRPr lang="ru-RU"/>
        </a:p>
      </dgm:t>
    </dgm:pt>
    <dgm:pt modelId="{D6624E27-25B0-4E8A-89D4-20987D0C027E}" type="parTrans" cxnId="{33934C85-ED18-4BB5-84ED-725B20EE0177}">
      <dgm:prSet/>
      <dgm:spPr/>
      <dgm:t>
        <a:bodyPr/>
        <a:lstStyle/>
        <a:p>
          <a:endParaRPr lang="ru-RU"/>
        </a:p>
      </dgm:t>
    </dgm:pt>
    <dgm:pt modelId="{589EE722-107D-4146-9E3A-B4FEECEAE223}" type="pres">
      <dgm:prSet presAssocID="{BF5CDEB0-6C27-4A2F-A6A8-AA28948651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99F32C6-95F2-4894-994D-FB2FF84BE4C1}" type="pres">
      <dgm:prSet presAssocID="{780741D7-A9CE-450E-991B-AF3C879C2FFE}" presName="parentText" presStyleLbl="node1" presStyleIdx="0" presStyleCnt="3" custLinFactNeighborX="-95444" custLinFactNeighborY="-2643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7A82B9-986E-4BE9-8AE1-4B0746346CBF}" type="pres">
      <dgm:prSet presAssocID="{780741D7-A9CE-450E-991B-AF3C879C2FFE}" presName="childText" presStyleLbl="revTx" presStyleIdx="0" presStyleCnt="3" custScaleY="97170" custLinFactNeighborY="-129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576C6E-7818-436E-B8F2-F1178B0E82C5}" type="pres">
      <dgm:prSet presAssocID="{4F019D65-2660-498A-A53A-8F80173F37D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CD8A3F-6E45-49DB-8E90-B518DED20F8D}" type="pres">
      <dgm:prSet presAssocID="{4F019D65-2660-498A-A53A-8F80173F37D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AB5ACA8-741E-471E-A7E7-0B7CCF1B4A63}" type="pres">
      <dgm:prSet presAssocID="{833602AA-42A6-4681-8A65-AD8EFAB133F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B8D919-2970-4B9E-8D9B-1F945DE51600}" type="pres">
      <dgm:prSet presAssocID="{833602AA-42A6-4681-8A65-AD8EFAB133F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14037B6-C8FB-4B03-A6DD-C919E9E522DC}" type="presOf" srcId="{3AF02FBD-B3AC-4EF3-9B1C-56BAAE73E9E0}" destId="{D0B8D919-2970-4B9E-8D9B-1F945DE51600}" srcOrd="0" destOrd="0" presId="urn:microsoft.com/office/officeart/2005/8/layout/vList2"/>
    <dgm:cxn modelId="{0D355618-F6B3-475E-BB0C-B32B188791A2}" type="presOf" srcId="{1A2CCD88-E4F7-405F-95FB-B932964E8E62}" destId="{76CD8A3F-6E45-49DB-8E90-B518DED20F8D}" srcOrd="0" destOrd="4" presId="urn:microsoft.com/office/officeart/2005/8/layout/vList2"/>
    <dgm:cxn modelId="{E5691CA8-F992-445B-A0ED-12BC9F64AF96}" type="presOf" srcId="{E4618FF1-52B5-43B1-AB8E-5737D6083BEE}" destId="{D0B8D919-2970-4B9E-8D9B-1F945DE51600}" srcOrd="0" destOrd="1" presId="urn:microsoft.com/office/officeart/2005/8/layout/vList2"/>
    <dgm:cxn modelId="{2A25728A-A442-44F0-80CF-F809369B3A84}" type="presOf" srcId="{4F019D65-2660-498A-A53A-8F80173F37D2}" destId="{03576C6E-7818-436E-B8F2-F1178B0E82C5}" srcOrd="0" destOrd="0" presId="urn:microsoft.com/office/officeart/2005/8/layout/vList2"/>
    <dgm:cxn modelId="{171090F3-B169-4B1F-B74A-4CF07B70E900}" srcId="{4F019D65-2660-498A-A53A-8F80173F37D2}" destId="{AA4A8A5D-4C0E-4E9E-AF38-4E5F34B9BEE5}" srcOrd="3" destOrd="0" parTransId="{8D3C20EB-90BF-4536-8A2D-6FC63C7A7351}" sibTransId="{FCD37CF9-12CA-4237-B770-97A15B06EE8D}"/>
    <dgm:cxn modelId="{5577EE6C-1ABA-458C-881A-FD8AA8D4F5A6}" srcId="{4F019D65-2660-498A-A53A-8F80173F37D2}" destId="{9B103556-7D12-48EA-8A07-A1E66088FCD5}" srcOrd="0" destOrd="0" parTransId="{FC2DAC87-9D73-4AA0-836F-750FF4185AE9}" sibTransId="{AA5DC418-931D-41B7-A989-07AED2468AA0}"/>
    <dgm:cxn modelId="{548207E2-2888-44AE-A35E-196C4889B5F2}" type="presOf" srcId="{9B103556-7D12-48EA-8A07-A1E66088FCD5}" destId="{76CD8A3F-6E45-49DB-8E90-B518DED20F8D}" srcOrd="0" destOrd="0" presId="urn:microsoft.com/office/officeart/2005/8/layout/vList2"/>
    <dgm:cxn modelId="{004B016A-50AC-4526-ABA8-1EF246D09A33}" srcId="{833602AA-42A6-4681-8A65-AD8EFAB133FE}" destId="{3AF02FBD-B3AC-4EF3-9B1C-56BAAE73E9E0}" srcOrd="0" destOrd="0" parTransId="{BEBFDECE-F869-4C3F-8C9E-50AADED1EA40}" sibTransId="{E9D9E465-146C-4D37-9359-40ADE13A2AB6}"/>
    <dgm:cxn modelId="{2492623D-BBEC-4A30-B036-E1A6B6402E9F}" type="presOf" srcId="{DBD61EFF-3AE2-4167-B5F8-7AC69EC6BBDF}" destId="{76CD8A3F-6E45-49DB-8E90-B518DED20F8D}" srcOrd="0" destOrd="2" presId="urn:microsoft.com/office/officeart/2005/8/layout/vList2"/>
    <dgm:cxn modelId="{21CF3F61-4161-45A1-8B67-290422575377}" srcId="{BF5CDEB0-6C27-4A2F-A6A8-AA28948651A3}" destId="{833602AA-42A6-4681-8A65-AD8EFAB133FE}" srcOrd="2" destOrd="0" parTransId="{B1B54A5C-1550-46C9-BC03-1A402DBE2FEA}" sibTransId="{455D1C27-6DD8-48FE-8A60-7707963A1C69}"/>
    <dgm:cxn modelId="{4F643A0D-693F-40A3-916B-0799BA39BE94}" type="presOf" srcId="{780741D7-A9CE-450E-991B-AF3C879C2FFE}" destId="{799F32C6-95F2-4894-994D-FB2FF84BE4C1}" srcOrd="0" destOrd="0" presId="urn:microsoft.com/office/officeart/2005/8/layout/vList2"/>
    <dgm:cxn modelId="{F8DE5C3C-3E25-47E8-AE3E-16384AC386B9}" type="presOf" srcId="{BF5CDEB0-6C27-4A2F-A6A8-AA28948651A3}" destId="{589EE722-107D-4146-9E3A-B4FEECEAE223}" srcOrd="0" destOrd="0" presId="urn:microsoft.com/office/officeart/2005/8/layout/vList2"/>
    <dgm:cxn modelId="{78404A32-643A-4453-B3C9-05089AFA2E36}" srcId="{BF5CDEB0-6C27-4A2F-A6A8-AA28948651A3}" destId="{4F019D65-2660-498A-A53A-8F80173F37D2}" srcOrd="1" destOrd="0" parTransId="{5ADD9CD2-30B2-4E12-B805-E896602699CB}" sibTransId="{D41A69A7-13F8-4FB3-97C6-DF98E32F8C50}"/>
    <dgm:cxn modelId="{C22C1D5C-4FFA-4536-91EC-6CA44B575709}" type="presOf" srcId="{833602AA-42A6-4681-8A65-AD8EFAB133FE}" destId="{3AB5ACA8-741E-471E-A7E7-0B7CCF1B4A63}" srcOrd="0" destOrd="0" presId="urn:microsoft.com/office/officeart/2005/8/layout/vList2"/>
    <dgm:cxn modelId="{FDA533D8-A4A5-41B5-9027-806010F2A0DF}" srcId="{833602AA-42A6-4681-8A65-AD8EFAB133FE}" destId="{E4618FF1-52B5-43B1-AB8E-5737D6083BEE}" srcOrd="1" destOrd="0" parTransId="{5CC738C1-C296-45EB-9917-88C18D474B4E}" sibTransId="{2BD6587F-9BBC-4CFC-B715-B52DDE8CD423}"/>
    <dgm:cxn modelId="{3717D228-060A-457E-928C-8B54EEA09103}" type="presOf" srcId="{7C1FEC2D-0A3D-4E15-8336-BEA5E1E78C02}" destId="{76CD8A3F-6E45-49DB-8E90-B518DED20F8D}" srcOrd="0" destOrd="1" presId="urn:microsoft.com/office/officeart/2005/8/layout/vList2"/>
    <dgm:cxn modelId="{33934C85-ED18-4BB5-84ED-725B20EE0177}" srcId="{780741D7-A9CE-450E-991B-AF3C879C2FFE}" destId="{05B0603D-6E7B-47C8-8EAF-8ED712E27042}" srcOrd="0" destOrd="0" parTransId="{D6624E27-25B0-4E8A-89D4-20987D0C027E}" sibTransId="{0B4D66D8-2544-43CA-B7B7-4704A82ADAE3}"/>
    <dgm:cxn modelId="{8EF6DB77-7ECC-46AA-851A-135EFD5C58AD}" srcId="{BF5CDEB0-6C27-4A2F-A6A8-AA28948651A3}" destId="{780741D7-A9CE-450E-991B-AF3C879C2FFE}" srcOrd="0" destOrd="0" parTransId="{30182E05-8536-4D49-805C-76D5F1A021C0}" sibTransId="{09CC4705-60F3-4018-AA1F-2E9FC1D6C001}"/>
    <dgm:cxn modelId="{2CE48AA1-6745-49DB-B121-A45AB0BEA863}" srcId="{4F019D65-2660-498A-A53A-8F80173F37D2}" destId="{1A2CCD88-E4F7-405F-95FB-B932964E8E62}" srcOrd="4" destOrd="0" parTransId="{032C1EA9-BC5E-464D-9F5B-32B6112730DB}" sibTransId="{E9CF1E4A-D774-4284-9534-050108BC1EB3}"/>
    <dgm:cxn modelId="{CA833FCA-AFE9-456D-8708-B9EC3FD030CA}" type="presOf" srcId="{05B0603D-6E7B-47C8-8EAF-8ED712E27042}" destId="{717A82B9-986E-4BE9-8AE1-4B0746346CBF}" srcOrd="0" destOrd="0" presId="urn:microsoft.com/office/officeart/2005/8/layout/vList2"/>
    <dgm:cxn modelId="{EEB7BB1F-62FE-4F4B-8E0E-D0985669C1C3}" type="presOf" srcId="{AA4A8A5D-4C0E-4E9E-AF38-4E5F34B9BEE5}" destId="{76CD8A3F-6E45-49DB-8E90-B518DED20F8D}" srcOrd="0" destOrd="3" presId="urn:microsoft.com/office/officeart/2005/8/layout/vList2"/>
    <dgm:cxn modelId="{D5E34D2A-1B79-48BF-B610-FE9D637C30CF}" srcId="{4F019D65-2660-498A-A53A-8F80173F37D2}" destId="{DBD61EFF-3AE2-4167-B5F8-7AC69EC6BBDF}" srcOrd="2" destOrd="0" parTransId="{25ECDDEA-D812-43B8-8311-C9C8A1DAFB98}" sibTransId="{548DC122-13BC-47BC-B0A2-D03822DF6125}"/>
    <dgm:cxn modelId="{E9EC09F8-43BA-4E3F-AEC0-3914A0772491}" srcId="{4F019D65-2660-498A-A53A-8F80173F37D2}" destId="{7C1FEC2D-0A3D-4E15-8336-BEA5E1E78C02}" srcOrd="1" destOrd="0" parTransId="{A7BED33C-59C8-493F-BCF1-2E47FB6CC511}" sibTransId="{F4673509-ADF8-429D-9975-CAAEF30C2DF6}"/>
    <dgm:cxn modelId="{4ACF6C1C-3641-4172-8175-CD200FFC31B7}" type="presParOf" srcId="{589EE722-107D-4146-9E3A-B4FEECEAE223}" destId="{799F32C6-95F2-4894-994D-FB2FF84BE4C1}" srcOrd="0" destOrd="0" presId="urn:microsoft.com/office/officeart/2005/8/layout/vList2"/>
    <dgm:cxn modelId="{BD2D19F8-8151-405D-BEBC-993DE92D3DB7}" type="presParOf" srcId="{589EE722-107D-4146-9E3A-B4FEECEAE223}" destId="{717A82B9-986E-4BE9-8AE1-4B0746346CBF}" srcOrd="1" destOrd="0" presId="urn:microsoft.com/office/officeart/2005/8/layout/vList2"/>
    <dgm:cxn modelId="{2EE2135C-CD14-4B8B-85AF-574A2009899D}" type="presParOf" srcId="{589EE722-107D-4146-9E3A-B4FEECEAE223}" destId="{03576C6E-7818-436E-B8F2-F1178B0E82C5}" srcOrd="2" destOrd="0" presId="urn:microsoft.com/office/officeart/2005/8/layout/vList2"/>
    <dgm:cxn modelId="{8B06734F-DD26-46B6-825D-D61399D1FE84}" type="presParOf" srcId="{589EE722-107D-4146-9E3A-B4FEECEAE223}" destId="{76CD8A3F-6E45-49DB-8E90-B518DED20F8D}" srcOrd="3" destOrd="0" presId="urn:microsoft.com/office/officeart/2005/8/layout/vList2"/>
    <dgm:cxn modelId="{2D959009-DAB3-4448-8A0A-29D13A25CCA8}" type="presParOf" srcId="{589EE722-107D-4146-9E3A-B4FEECEAE223}" destId="{3AB5ACA8-741E-471E-A7E7-0B7CCF1B4A63}" srcOrd="4" destOrd="0" presId="urn:microsoft.com/office/officeart/2005/8/layout/vList2"/>
    <dgm:cxn modelId="{51B7BB9D-F02C-407F-ADDB-E8506BAAFF94}" type="presParOf" srcId="{589EE722-107D-4146-9E3A-B4FEECEAE223}" destId="{D0B8D919-2970-4B9E-8D9B-1F945DE5160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6ABDF9-23BD-4A23-BA4D-A961157AA83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1EF5DFE-9900-4E48-A8CE-7D67BA4F4195}">
      <dgm:prSet phldrT="[Текст]" custT="1"/>
      <dgm:spPr/>
      <dgm:t>
        <a:bodyPr/>
        <a:lstStyle/>
        <a:p>
          <a:r>
            <a:rPr lang="ru-RU" sz="2000" b="1" dirty="0"/>
            <a:t>ТК 389 «Оценка имущества»</a:t>
          </a:r>
        </a:p>
      </dgm:t>
    </dgm:pt>
    <dgm:pt modelId="{3F6DCDD5-D57A-4D91-9029-06D56E74B3FB}" type="parTrans" cxnId="{19CE946E-2008-4486-9FE1-6C0E995D9F1B}">
      <dgm:prSet/>
      <dgm:spPr/>
      <dgm:t>
        <a:bodyPr/>
        <a:lstStyle/>
        <a:p>
          <a:endParaRPr lang="ru-RU"/>
        </a:p>
      </dgm:t>
    </dgm:pt>
    <dgm:pt modelId="{18F1ED17-A4C4-46B7-96D3-E4EF0A9BD205}" type="sibTrans" cxnId="{19CE946E-2008-4486-9FE1-6C0E995D9F1B}">
      <dgm:prSet/>
      <dgm:spPr/>
      <dgm:t>
        <a:bodyPr/>
        <a:lstStyle/>
        <a:p>
          <a:endParaRPr lang="ru-RU"/>
        </a:p>
      </dgm:t>
    </dgm:pt>
    <dgm:pt modelId="{2D72CDDB-DE82-4B2E-887A-18A67BD1F645}">
      <dgm:prSet phldrT="[Текст]" custT="1"/>
      <dgm:spPr/>
      <dgm:t>
        <a:bodyPr/>
        <a:lstStyle/>
        <a:p>
          <a:r>
            <a:rPr lang="ru-RU" sz="1800" b="1" dirty="0"/>
            <a:t>ПК 1</a:t>
          </a:r>
          <a:r>
            <a:rPr lang="ru-RU" sz="1800" dirty="0"/>
            <a:t> «Общие принципы и терминология»</a:t>
          </a:r>
        </a:p>
      </dgm:t>
    </dgm:pt>
    <dgm:pt modelId="{C43D4420-82D8-49A4-812C-9C95C0AD0FDC}" type="parTrans" cxnId="{3873C9EF-0B90-4C0E-9772-F20FB2162AA3}">
      <dgm:prSet/>
      <dgm:spPr/>
      <dgm:t>
        <a:bodyPr/>
        <a:lstStyle/>
        <a:p>
          <a:endParaRPr lang="ru-RU"/>
        </a:p>
      </dgm:t>
    </dgm:pt>
    <dgm:pt modelId="{AF49CD29-174F-40A4-AA25-6E2545CED30F}" type="sibTrans" cxnId="{3873C9EF-0B90-4C0E-9772-F20FB2162AA3}">
      <dgm:prSet/>
      <dgm:spPr/>
      <dgm:t>
        <a:bodyPr/>
        <a:lstStyle/>
        <a:p>
          <a:endParaRPr lang="ru-RU"/>
        </a:p>
      </dgm:t>
    </dgm:pt>
    <dgm:pt modelId="{7E06A0FA-3A99-40DA-B875-D22FDC002EA0}">
      <dgm:prSet phldrT="[Текст]" custT="1"/>
      <dgm:spPr/>
      <dgm:t>
        <a:bodyPr/>
        <a:lstStyle/>
        <a:p>
          <a:r>
            <a:rPr lang="ru-RU" sz="1800" b="1" dirty="0"/>
            <a:t>ПК 2 </a:t>
          </a:r>
          <a:r>
            <a:rPr lang="ru-RU" sz="1800" dirty="0"/>
            <a:t>«Оценка недвижимого имущества»;</a:t>
          </a:r>
        </a:p>
      </dgm:t>
    </dgm:pt>
    <dgm:pt modelId="{8E167D5A-4DC7-476F-9115-DE088D00B2E5}" type="parTrans" cxnId="{0BE83C6D-FC3D-4E67-9EEE-4710E3F33A0F}">
      <dgm:prSet/>
      <dgm:spPr/>
      <dgm:t>
        <a:bodyPr/>
        <a:lstStyle/>
        <a:p>
          <a:endParaRPr lang="ru-RU"/>
        </a:p>
      </dgm:t>
    </dgm:pt>
    <dgm:pt modelId="{007AC9E6-9A2E-4060-A262-67C48AF3B927}" type="sibTrans" cxnId="{0BE83C6D-FC3D-4E67-9EEE-4710E3F33A0F}">
      <dgm:prSet/>
      <dgm:spPr/>
      <dgm:t>
        <a:bodyPr/>
        <a:lstStyle/>
        <a:p>
          <a:endParaRPr lang="ru-RU"/>
        </a:p>
      </dgm:t>
    </dgm:pt>
    <dgm:pt modelId="{2D8AF2D9-DD60-429D-955F-804A9A54BB82}">
      <dgm:prSet phldrT="[Текст]" custT="1"/>
      <dgm:spPr/>
      <dgm:t>
        <a:bodyPr/>
        <a:lstStyle/>
        <a:p>
          <a:r>
            <a:rPr lang="ru-RU" sz="1800" b="1" dirty="0"/>
            <a:t>ПК 3 </a:t>
          </a:r>
          <a:r>
            <a:rPr lang="ru-RU" sz="1800" dirty="0"/>
            <a:t>«Оценка движимого имущества»</a:t>
          </a:r>
        </a:p>
      </dgm:t>
    </dgm:pt>
    <dgm:pt modelId="{4EF26AEB-D4A2-4167-BE1B-3B2D4D51A0D6}" type="parTrans" cxnId="{196AEFA4-BDDD-4CC0-A52D-AC4B264A64B5}">
      <dgm:prSet/>
      <dgm:spPr/>
      <dgm:t>
        <a:bodyPr/>
        <a:lstStyle/>
        <a:p>
          <a:endParaRPr lang="ru-RU"/>
        </a:p>
      </dgm:t>
    </dgm:pt>
    <dgm:pt modelId="{D79A7340-2465-48D4-AD70-86DE804BB9E8}" type="sibTrans" cxnId="{196AEFA4-BDDD-4CC0-A52D-AC4B264A64B5}">
      <dgm:prSet/>
      <dgm:spPr/>
      <dgm:t>
        <a:bodyPr/>
        <a:lstStyle/>
        <a:p>
          <a:endParaRPr lang="ru-RU"/>
        </a:p>
      </dgm:t>
    </dgm:pt>
    <dgm:pt modelId="{F7D8229C-B141-483C-BCC1-2BE10A009B42}">
      <dgm:prSet phldrT="[Текст]" custT="1"/>
      <dgm:spPr/>
      <dgm:t>
        <a:bodyPr/>
        <a:lstStyle/>
        <a:p>
          <a:r>
            <a:rPr lang="ru-RU" sz="1800" b="1" dirty="0"/>
            <a:t>ПК 2 «Услуги общественного питания».</a:t>
          </a:r>
        </a:p>
      </dgm:t>
    </dgm:pt>
    <dgm:pt modelId="{6A958062-69A5-4833-A840-472F007F4C45}" type="sibTrans" cxnId="{1A46B70A-6F52-4570-A42B-EE22111C9B1F}">
      <dgm:prSet/>
      <dgm:spPr/>
      <dgm:t>
        <a:bodyPr/>
        <a:lstStyle/>
        <a:p>
          <a:endParaRPr lang="ru-RU"/>
        </a:p>
      </dgm:t>
    </dgm:pt>
    <dgm:pt modelId="{1A89FFB0-965B-4766-BCD3-4C2ACA824865}" type="parTrans" cxnId="{1A46B70A-6F52-4570-A42B-EE22111C9B1F}">
      <dgm:prSet/>
      <dgm:spPr/>
      <dgm:t>
        <a:bodyPr/>
        <a:lstStyle/>
        <a:p>
          <a:endParaRPr lang="ru-RU"/>
        </a:p>
      </dgm:t>
    </dgm:pt>
    <dgm:pt modelId="{CB84FE9A-1E8B-4997-A322-28981CD2B09A}">
      <dgm:prSet phldrT="[Текст]" custT="1"/>
      <dgm:spPr/>
      <dgm:t>
        <a:bodyPr/>
        <a:lstStyle/>
        <a:p>
          <a:r>
            <a:rPr lang="ru-RU" sz="1800" b="1" dirty="0"/>
            <a:t>ПК 1 «Услуги торговли»</a:t>
          </a:r>
        </a:p>
      </dgm:t>
    </dgm:pt>
    <dgm:pt modelId="{CAC5F576-10AF-4089-8CE8-BE071DD18400}" type="sibTrans" cxnId="{5DEDDCA6-6741-40AF-9AAC-128F635BBF92}">
      <dgm:prSet/>
      <dgm:spPr/>
      <dgm:t>
        <a:bodyPr/>
        <a:lstStyle/>
        <a:p>
          <a:endParaRPr lang="ru-RU"/>
        </a:p>
      </dgm:t>
    </dgm:pt>
    <dgm:pt modelId="{430931D4-18C4-443D-B120-23B14D7A2383}" type="parTrans" cxnId="{5DEDDCA6-6741-40AF-9AAC-128F635BBF92}">
      <dgm:prSet/>
      <dgm:spPr/>
      <dgm:t>
        <a:bodyPr/>
        <a:lstStyle/>
        <a:p>
          <a:endParaRPr lang="ru-RU"/>
        </a:p>
      </dgm:t>
    </dgm:pt>
    <dgm:pt modelId="{86E842A0-F198-42FB-AAB4-205ECFD50380}">
      <dgm:prSet phldrT="[Текст]" custT="1"/>
      <dgm:spPr/>
      <dgm:t>
        <a:bodyPr/>
        <a:lstStyle/>
        <a:p>
          <a:r>
            <a:rPr lang="ru-RU" sz="1800" b="1" dirty="0"/>
            <a:t>ТК 347 «Услуги торговли и общественного питания»</a:t>
          </a:r>
        </a:p>
      </dgm:t>
    </dgm:pt>
    <dgm:pt modelId="{71D5430A-5F39-4FCB-B47D-62F7A1CE4F24}" type="sibTrans" cxnId="{C9B3600E-A8DE-488B-873D-C366078A902E}">
      <dgm:prSet/>
      <dgm:spPr/>
      <dgm:t>
        <a:bodyPr/>
        <a:lstStyle/>
        <a:p>
          <a:endParaRPr lang="ru-RU"/>
        </a:p>
      </dgm:t>
    </dgm:pt>
    <dgm:pt modelId="{CDB0103F-BD21-42E9-8E3E-0789718E7C6E}" type="parTrans" cxnId="{C9B3600E-A8DE-488B-873D-C366078A902E}">
      <dgm:prSet/>
      <dgm:spPr/>
      <dgm:t>
        <a:bodyPr/>
        <a:lstStyle/>
        <a:p>
          <a:endParaRPr lang="ru-RU"/>
        </a:p>
      </dgm:t>
    </dgm:pt>
    <dgm:pt modelId="{1705AEB5-5583-4142-B1B7-5F98A1C68743}">
      <dgm:prSet phldrT="[Текст]" custT="1"/>
      <dgm:spPr/>
      <dgm:t>
        <a:bodyPr/>
        <a:lstStyle/>
        <a:p>
          <a:r>
            <a:rPr lang="ru-RU" sz="1800" b="1" dirty="0"/>
            <a:t>ПК 4</a:t>
          </a:r>
          <a:r>
            <a:rPr lang="ru-RU" sz="1800" dirty="0"/>
            <a:t> «Оценка действующего предприятия»</a:t>
          </a:r>
        </a:p>
      </dgm:t>
    </dgm:pt>
    <dgm:pt modelId="{907B57AC-5048-465F-92A7-B5CEC1DD7A0D}" type="parTrans" cxnId="{B954A586-7F53-4969-AF1B-2553AE58549D}">
      <dgm:prSet/>
      <dgm:spPr/>
      <dgm:t>
        <a:bodyPr/>
        <a:lstStyle/>
        <a:p>
          <a:endParaRPr lang="ru-RU"/>
        </a:p>
      </dgm:t>
    </dgm:pt>
    <dgm:pt modelId="{A5F2DEEE-BED7-4F99-BD38-8EA0CC4BFA59}" type="sibTrans" cxnId="{B954A586-7F53-4969-AF1B-2553AE58549D}">
      <dgm:prSet/>
      <dgm:spPr/>
      <dgm:t>
        <a:bodyPr/>
        <a:lstStyle/>
        <a:p>
          <a:endParaRPr lang="ru-RU"/>
        </a:p>
      </dgm:t>
    </dgm:pt>
    <dgm:pt modelId="{DCEC2236-08FB-48BD-9CE5-80DCDF582248}">
      <dgm:prSet phldrT="[Текст]" custT="1"/>
      <dgm:spPr/>
      <dgm:t>
        <a:bodyPr/>
        <a:lstStyle/>
        <a:p>
          <a:r>
            <a:rPr lang="ru-RU" sz="1800" b="1" dirty="0"/>
            <a:t>ПК 5</a:t>
          </a:r>
          <a:r>
            <a:rPr lang="ru-RU" sz="1800" dirty="0"/>
            <a:t> «Оценка нематериальных благ»</a:t>
          </a:r>
        </a:p>
      </dgm:t>
    </dgm:pt>
    <dgm:pt modelId="{D1697DDE-FE28-41FE-8F3A-419FD005FCF8}" type="parTrans" cxnId="{9075F121-1614-43D9-93C3-F5411BA8A7CF}">
      <dgm:prSet/>
      <dgm:spPr/>
      <dgm:t>
        <a:bodyPr/>
        <a:lstStyle/>
        <a:p>
          <a:endParaRPr lang="ru-RU"/>
        </a:p>
      </dgm:t>
    </dgm:pt>
    <dgm:pt modelId="{133F3A8C-A005-44C4-9393-E9B051DF9543}" type="sibTrans" cxnId="{9075F121-1614-43D9-93C3-F5411BA8A7CF}">
      <dgm:prSet/>
      <dgm:spPr/>
      <dgm:t>
        <a:bodyPr/>
        <a:lstStyle/>
        <a:p>
          <a:endParaRPr lang="ru-RU"/>
        </a:p>
      </dgm:t>
    </dgm:pt>
    <dgm:pt modelId="{5D2AE3E1-60C8-40AF-BA6E-60C671BDBC59}">
      <dgm:prSet custT="1"/>
      <dgm:spPr/>
      <dgm:t>
        <a:bodyPr/>
        <a:lstStyle/>
        <a:p>
          <a:r>
            <a:rPr lang="ru-RU" sz="1800" dirty="0"/>
            <a:t>Представители Министерства экономического развития и торговли Российской Федерации</a:t>
          </a:r>
        </a:p>
      </dgm:t>
    </dgm:pt>
    <dgm:pt modelId="{96A2D874-05A1-4400-AA39-7AE9914C8D0C}" type="parTrans" cxnId="{7F6D776F-C152-4523-9471-89F99096D6D3}">
      <dgm:prSet/>
      <dgm:spPr/>
      <dgm:t>
        <a:bodyPr/>
        <a:lstStyle/>
        <a:p>
          <a:endParaRPr lang="ru-RU"/>
        </a:p>
      </dgm:t>
    </dgm:pt>
    <dgm:pt modelId="{925C9D36-0116-4F4D-9234-C30D637B767E}" type="sibTrans" cxnId="{7F6D776F-C152-4523-9471-89F99096D6D3}">
      <dgm:prSet/>
      <dgm:spPr/>
      <dgm:t>
        <a:bodyPr/>
        <a:lstStyle/>
        <a:p>
          <a:endParaRPr lang="ru-RU"/>
        </a:p>
      </dgm:t>
    </dgm:pt>
    <dgm:pt modelId="{6F644D93-7C33-41BD-8C32-6CE3C8ED9A50}">
      <dgm:prSet custT="1"/>
      <dgm:spPr/>
      <dgm:t>
        <a:bodyPr/>
        <a:lstStyle/>
        <a:p>
          <a:r>
            <a:rPr lang="ru-RU" sz="1800" dirty="0"/>
            <a:t>Представители Центросоюза</a:t>
          </a:r>
        </a:p>
      </dgm:t>
    </dgm:pt>
    <dgm:pt modelId="{F1F9EDD1-9E6F-4494-B9BE-3F3D37E12384}" type="parTrans" cxnId="{AAF69428-CFB9-428C-9D38-DC8CB0202EE7}">
      <dgm:prSet/>
      <dgm:spPr/>
      <dgm:t>
        <a:bodyPr/>
        <a:lstStyle/>
        <a:p>
          <a:endParaRPr lang="ru-RU"/>
        </a:p>
      </dgm:t>
    </dgm:pt>
    <dgm:pt modelId="{E4514077-BE63-414A-AB0B-31F7F49360EA}" type="sibTrans" cxnId="{AAF69428-CFB9-428C-9D38-DC8CB0202EE7}">
      <dgm:prSet/>
      <dgm:spPr/>
      <dgm:t>
        <a:bodyPr/>
        <a:lstStyle/>
        <a:p>
          <a:endParaRPr lang="ru-RU"/>
        </a:p>
      </dgm:t>
    </dgm:pt>
    <dgm:pt modelId="{2F3A6DB1-B1B0-4D30-8F3A-7E56B5AE691D}">
      <dgm:prSet custT="1"/>
      <dgm:spPr/>
      <dgm:t>
        <a:bodyPr/>
        <a:lstStyle/>
        <a:p>
          <a:r>
            <a:rPr lang="ru-RU" sz="1800" dirty="0"/>
            <a:t>Представители Департамента потребительского рынка и услуг Правительства г. Москвы</a:t>
          </a:r>
        </a:p>
      </dgm:t>
    </dgm:pt>
    <dgm:pt modelId="{7FF1B0AA-14F9-4DF3-8651-C1692D588533}" type="parTrans" cxnId="{46A22BBA-5BB6-42D8-B3CA-5576D5D43F7D}">
      <dgm:prSet/>
      <dgm:spPr/>
      <dgm:t>
        <a:bodyPr/>
        <a:lstStyle/>
        <a:p>
          <a:endParaRPr lang="ru-RU"/>
        </a:p>
      </dgm:t>
    </dgm:pt>
    <dgm:pt modelId="{29AA1ED5-87AE-4AB7-B1F1-CAD66C1187C3}" type="sibTrans" cxnId="{46A22BBA-5BB6-42D8-B3CA-5576D5D43F7D}">
      <dgm:prSet/>
      <dgm:spPr/>
      <dgm:t>
        <a:bodyPr/>
        <a:lstStyle/>
        <a:p>
          <a:endParaRPr lang="ru-RU"/>
        </a:p>
      </dgm:t>
    </dgm:pt>
    <dgm:pt modelId="{5C9D6DFB-8385-469B-83FB-3092880FB1EF}" type="pres">
      <dgm:prSet presAssocID="{7A6ABDF9-23BD-4A23-BA4D-A961157AA83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FE2B9EA-7F7F-458D-8A6B-5C75B613F403}" type="pres">
      <dgm:prSet presAssocID="{91EF5DFE-9900-4E48-A8CE-7D67BA4F4195}" presName="parentLin" presStyleCnt="0"/>
      <dgm:spPr/>
    </dgm:pt>
    <dgm:pt modelId="{DE18FC12-8376-498D-8A53-4EC99D456583}" type="pres">
      <dgm:prSet presAssocID="{91EF5DFE-9900-4E48-A8CE-7D67BA4F4195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E265C452-0A66-412E-AF6E-AF905E4C30AB}" type="pres">
      <dgm:prSet presAssocID="{91EF5DFE-9900-4E48-A8CE-7D67BA4F419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7E536F-DABD-4359-B26E-483346820BE5}" type="pres">
      <dgm:prSet presAssocID="{91EF5DFE-9900-4E48-A8CE-7D67BA4F4195}" presName="negativeSpace" presStyleCnt="0"/>
      <dgm:spPr/>
    </dgm:pt>
    <dgm:pt modelId="{FFEE9677-6FE1-422F-901C-DD93CD0B60F1}" type="pres">
      <dgm:prSet presAssocID="{91EF5DFE-9900-4E48-A8CE-7D67BA4F419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7CE541-9150-4AE0-A738-3B097AAB524A}" type="pres">
      <dgm:prSet presAssocID="{18F1ED17-A4C4-46B7-96D3-E4EF0A9BD205}" presName="spaceBetweenRectangles" presStyleCnt="0"/>
      <dgm:spPr/>
    </dgm:pt>
    <dgm:pt modelId="{8765D129-7C8A-477E-9B07-9725C2232DA9}" type="pres">
      <dgm:prSet presAssocID="{86E842A0-F198-42FB-AAB4-205ECFD50380}" presName="parentLin" presStyleCnt="0"/>
      <dgm:spPr/>
    </dgm:pt>
    <dgm:pt modelId="{8E8CAA23-D69B-417C-A4F0-9F36F9797064}" type="pres">
      <dgm:prSet presAssocID="{86E842A0-F198-42FB-AAB4-205ECFD50380}" presName="parentLeftMargin" presStyleLbl="node1" presStyleIdx="0" presStyleCnt="2"/>
      <dgm:spPr/>
      <dgm:t>
        <a:bodyPr/>
        <a:lstStyle/>
        <a:p>
          <a:endParaRPr lang="ru-RU"/>
        </a:p>
      </dgm:t>
    </dgm:pt>
    <dgm:pt modelId="{53D561CA-5DC7-4958-AECA-8001F6CD1849}" type="pres">
      <dgm:prSet presAssocID="{86E842A0-F198-42FB-AAB4-205ECFD5038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691A062-551C-4E5C-9D83-56FD8D27C6EA}" type="pres">
      <dgm:prSet presAssocID="{86E842A0-F198-42FB-AAB4-205ECFD50380}" presName="negativeSpace" presStyleCnt="0"/>
      <dgm:spPr/>
    </dgm:pt>
    <dgm:pt modelId="{412AD336-0258-4385-BA8B-F82A44A84245}" type="pres">
      <dgm:prSet presAssocID="{86E842A0-F198-42FB-AAB4-205ECFD5038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9B3600E-A8DE-488B-873D-C366078A902E}" srcId="{7A6ABDF9-23BD-4A23-BA4D-A961157AA833}" destId="{86E842A0-F198-42FB-AAB4-205ECFD50380}" srcOrd="1" destOrd="0" parTransId="{CDB0103F-BD21-42E9-8E3E-0789718E7C6E}" sibTransId="{71D5430A-5F39-4FCB-B47D-62F7A1CE4F24}"/>
    <dgm:cxn modelId="{19CE946E-2008-4486-9FE1-6C0E995D9F1B}" srcId="{7A6ABDF9-23BD-4A23-BA4D-A961157AA833}" destId="{91EF5DFE-9900-4E48-A8CE-7D67BA4F4195}" srcOrd="0" destOrd="0" parTransId="{3F6DCDD5-D57A-4D91-9029-06D56E74B3FB}" sibTransId="{18F1ED17-A4C4-46B7-96D3-E4EF0A9BD205}"/>
    <dgm:cxn modelId="{69890FCC-D284-46CD-93C6-3DE88CBD734F}" type="presOf" srcId="{DCEC2236-08FB-48BD-9CE5-80DCDF582248}" destId="{FFEE9677-6FE1-422F-901C-DD93CD0B60F1}" srcOrd="0" destOrd="4" presId="urn:microsoft.com/office/officeart/2005/8/layout/list1"/>
    <dgm:cxn modelId="{0BE83C6D-FC3D-4E67-9EEE-4710E3F33A0F}" srcId="{91EF5DFE-9900-4E48-A8CE-7D67BA4F4195}" destId="{7E06A0FA-3A99-40DA-B875-D22FDC002EA0}" srcOrd="1" destOrd="0" parTransId="{8E167D5A-4DC7-476F-9115-DE088D00B2E5}" sibTransId="{007AC9E6-9A2E-4060-A262-67C48AF3B927}"/>
    <dgm:cxn modelId="{7EC28423-C96E-423C-AC74-5D38B7F114BF}" type="presOf" srcId="{CB84FE9A-1E8B-4997-A322-28981CD2B09A}" destId="{412AD336-0258-4385-BA8B-F82A44A84245}" srcOrd="0" destOrd="0" presId="urn:microsoft.com/office/officeart/2005/8/layout/list1"/>
    <dgm:cxn modelId="{AAF69428-CFB9-428C-9D38-DC8CB0202EE7}" srcId="{CB84FE9A-1E8B-4997-A322-28981CD2B09A}" destId="{6F644D93-7C33-41BD-8C32-6CE3C8ED9A50}" srcOrd="1" destOrd="0" parTransId="{F1F9EDD1-9E6F-4494-B9BE-3F3D37E12384}" sibTransId="{E4514077-BE63-414A-AB0B-31F7F49360EA}"/>
    <dgm:cxn modelId="{353F06C5-BA79-44BA-A0AA-E6F4D95AEEB8}" type="presOf" srcId="{91EF5DFE-9900-4E48-A8CE-7D67BA4F4195}" destId="{DE18FC12-8376-498D-8A53-4EC99D456583}" srcOrd="0" destOrd="0" presId="urn:microsoft.com/office/officeart/2005/8/layout/list1"/>
    <dgm:cxn modelId="{6E5274C3-C5A9-4706-993F-49BCFDC53657}" type="presOf" srcId="{2D72CDDB-DE82-4B2E-887A-18A67BD1F645}" destId="{FFEE9677-6FE1-422F-901C-DD93CD0B60F1}" srcOrd="0" destOrd="0" presId="urn:microsoft.com/office/officeart/2005/8/layout/list1"/>
    <dgm:cxn modelId="{3FAF66ED-C41C-4C24-A830-FA77774354BE}" type="presOf" srcId="{86E842A0-F198-42FB-AAB4-205ECFD50380}" destId="{8E8CAA23-D69B-417C-A4F0-9F36F9797064}" srcOrd="0" destOrd="0" presId="urn:microsoft.com/office/officeart/2005/8/layout/list1"/>
    <dgm:cxn modelId="{5DEDDCA6-6741-40AF-9AAC-128F635BBF92}" srcId="{86E842A0-F198-42FB-AAB4-205ECFD50380}" destId="{CB84FE9A-1E8B-4997-A322-28981CD2B09A}" srcOrd="0" destOrd="0" parTransId="{430931D4-18C4-443D-B120-23B14D7A2383}" sibTransId="{CAC5F576-10AF-4089-8CE8-BE071DD18400}"/>
    <dgm:cxn modelId="{46A22BBA-5BB6-42D8-B3CA-5576D5D43F7D}" srcId="{CB84FE9A-1E8B-4997-A322-28981CD2B09A}" destId="{2F3A6DB1-B1B0-4D30-8F3A-7E56B5AE691D}" srcOrd="2" destOrd="0" parTransId="{7FF1B0AA-14F9-4DF3-8651-C1692D588533}" sibTransId="{29AA1ED5-87AE-4AB7-B1F1-CAD66C1187C3}"/>
    <dgm:cxn modelId="{1A46B70A-6F52-4570-A42B-EE22111C9B1F}" srcId="{86E842A0-F198-42FB-AAB4-205ECFD50380}" destId="{F7D8229C-B141-483C-BCC1-2BE10A009B42}" srcOrd="1" destOrd="0" parTransId="{1A89FFB0-965B-4766-BCD3-4C2ACA824865}" sibTransId="{6A958062-69A5-4833-A840-472F007F4C45}"/>
    <dgm:cxn modelId="{E3AF6833-3942-4618-A69A-BD657F7FB805}" type="presOf" srcId="{F7D8229C-B141-483C-BCC1-2BE10A009B42}" destId="{412AD336-0258-4385-BA8B-F82A44A84245}" srcOrd="0" destOrd="4" presId="urn:microsoft.com/office/officeart/2005/8/layout/list1"/>
    <dgm:cxn modelId="{036EB7B8-18A9-4BD8-B8B3-CC186DF9D612}" type="presOf" srcId="{91EF5DFE-9900-4E48-A8CE-7D67BA4F4195}" destId="{E265C452-0A66-412E-AF6E-AF905E4C30AB}" srcOrd="1" destOrd="0" presId="urn:microsoft.com/office/officeart/2005/8/layout/list1"/>
    <dgm:cxn modelId="{A65C9F5E-6A55-400F-A4A8-CDBD8298A134}" type="presOf" srcId="{2D8AF2D9-DD60-429D-955F-804A9A54BB82}" destId="{FFEE9677-6FE1-422F-901C-DD93CD0B60F1}" srcOrd="0" destOrd="2" presId="urn:microsoft.com/office/officeart/2005/8/layout/list1"/>
    <dgm:cxn modelId="{3873C9EF-0B90-4C0E-9772-F20FB2162AA3}" srcId="{91EF5DFE-9900-4E48-A8CE-7D67BA4F4195}" destId="{2D72CDDB-DE82-4B2E-887A-18A67BD1F645}" srcOrd="0" destOrd="0" parTransId="{C43D4420-82D8-49A4-812C-9C95C0AD0FDC}" sibTransId="{AF49CD29-174F-40A4-AA25-6E2545CED30F}"/>
    <dgm:cxn modelId="{7F6D776F-C152-4523-9471-89F99096D6D3}" srcId="{CB84FE9A-1E8B-4997-A322-28981CD2B09A}" destId="{5D2AE3E1-60C8-40AF-BA6E-60C671BDBC59}" srcOrd="0" destOrd="0" parTransId="{96A2D874-05A1-4400-AA39-7AE9914C8D0C}" sibTransId="{925C9D36-0116-4F4D-9234-C30D637B767E}"/>
    <dgm:cxn modelId="{9075F121-1614-43D9-93C3-F5411BA8A7CF}" srcId="{91EF5DFE-9900-4E48-A8CE-7D67BA4F4195}" destId="{DCEC2236-08FB-48BD-9CE5-80DCDF582248}" srcOrd="4" destOrd="0" parTransId="{D1697DDE-FE28-41FE-8F3A-419FD005FCF8}" sibTransId="{133F3A8C-A005-44C4-9393-E9B051DF9543}"/>
    <dgm:cxn modelId="{E8F5DE3A-2001-464A-9859-ECBBF5F73277}" type="presOf" srcId="{5D2AE3E1-60C8-40AF-BA6E-60C671BDBC59}" destId="{412AD336-0258-4385-BA8B-F82A44A84245}" srcOrd="0" destOrd="1" presId="urn:microsoft.com/office/officeart/2005/8/layout/list1"/>
    <dgm:cxn modelId="{C79175C8-5EE0-4BA4-A0E1-2C24EE23A6F3}" type="presOf" srcId="{1705AEB5-5583-4142-B1B7-5F98A1C68743}" destId="{FFEE9677-6FE1-422F-901C-DD93CD0B60F1}" srcOrd="0" destOrd="3" presId="urn:microsoft.com/office/officeart/2005/8/layout/list1"/>
    <dgm:cxn modelId="{775F6E86-F9F0-4E94-A1BD-C38E57CA8F9B}" type="presOf" srcId="{2F3A6DB1-B1B0-4D30-8F3A-7E56B5AE691D}" destId="{412AD336-0258-4385-BA8B-F82A44A84245}" srcOrd="0" destOrd="3" presId="urn:microsoft.com/office/officeart/2005/8/layout/list1"/>
    <dgm:cxn modelId="{DB2B26E1-AE93-483E-9236-4022EC46439B}" type="presOf" srcId="{86E842A0-F198-42FB-AAB4-205ECFD50380}" destId="{53D561CA-5DC7-4958-AECA-8001F6CD1849}" srcOrd="1" destOrd="0" presId="urn:microsoft.com/office/officeart/2005/8/layout/list1"/>
    <dgm:cxn modelId="{C475894A-5CC3-41AD-8046-3864929CFB58}" type="presOf" srcId="{7A6ABDF9-23BD-4A23-BA4D-A961157AA833}" destId="{5C9D6DFB-8385-469B-83FB-3092880FB1EF}" srcOrd="0" destOrd="0" presId="urn:microsoft.com/office/officeart/2005/8/layout/list1"/>
    <dgm:cxn modelId="{B954A586-7F53-4969-AF1B-2553AE58549D}" srcId="{91EF5DFE-9900-4E48-A8CE-7D67BA4F4195}" destId="{1705AEB5-5583-4142-B1B7-5F98A1C68743}" srcOrd="3" destOrd="0" parTransId="{907B57AC-5048-465F-92A7-B5CEC1DD7A0D}" sibTransId="{A5F2DEEE-BED7-4F99-BD38-8EA0CC4BFA59}"/>
    <dgm:cxn modelId="{196AEFA4-BDDD-4CC0-A52D-AC4B264A64B5}" srcId="{91EF5DFE-9900-4E48-A8CE-7D67BA4F4195}" destId="{2D8AF2D9-DD60-429D-955F-804A9A54BB82}" srcOrd="2" destOrd="0" parTransId="{4EF26AEB-D4A2-4167-BE1B-3B2D4D51A0D6}" sibTransId="{D79A7340-2465-48D4-AD70-86DE804BB9E8}"/>
    <dgm:cxn modelId="{9726530E-BD37-41A9-ABFE-3C3D7A6DE820}" type="presOf" srcId="{6F644D93-7C33-41BD-8C32-6CE3C8ED9A50}" destId="{412AD336-0258-4385-BA8B-F82A44A84245}" srcOrd="0" destOrd="2" presId="urn:microsoft.com/office/officeart/2005/8/layout/list1"/>
    <dgm:cxn modelId="{18640DCA-1BCA-4212-951C-8E1CF1C61DF2}" type="presOf" srcId="{7E06A0FA-3A99-40DA-B875-D22FDC002EA0}" destId="{FFEE9677-6FE1-422F-901C-DD93CD0B60F1}" srcOrd="0" destOrd="1" presId="urn:microsoft.com/office/officeart/2005/8/layout/list1"/>
    <dgm:cxn modelId="{57E357DA-378E-46FD-AF96-D7D7DAA76595}" type="presParOf" srcId="{5C9D6DFB-8385-469B-83FB-3092880FB1EF}" destId="{FFE2B9EA-7F7F-458D-8A6B-5C75B613F403}" srcOrd="0" destOrd="0" presId="urn:microsoft.com/office/officeart/2005/8/layout/list1"/>
    <dgm:cxn modelId="{E7CFFEC9-5C73-4CFC-A892-5A6B4D3C3AEA}" type="presParOf" srcId="{FFE2B9EA-7F7F-458D-8A6B-5C75B613F403}" destId="{DE18FC12-8376-498D-8A53-4EC99D456583}" srcOrd="0" destOrd="0" presId="urn:microsoft.com/office/officeart/2005/8/layout/list1"/>
    <dgm:cxn modelId="{86144522-E96C-498E-9C29-BBA019A4EB0C}" type="presParOf" srcId="{FFE2B9EA-7F7F-458D-8A6B-5C75B613F403}" destId="{E265C452-0A66-412E-AF6E-AF905E4C30AB}" srcOrd="1" destOrd="0" presId="urn:microsoft.com/office/officeart/2005/8/layout/list1"/>
    <dgm:cxn modelId="{0D462E73-372D-481D-9468-2A7AC3D468CE}" type="presParOf" srcId="{5C9D6DFB-8385-469B-83FB-3092880FB1EF}" destId="{E27E536F-DABD-4359-B26E-483346820BE5}" srcOrd="1" destOrd="0" presId="urn:microsoft.com/office/officeart/2005/8/layout/list1"/>
    <dgm:cxn modelId="{4110072E-578C-4611-8C1F-D5C4A84D33DB}" type="presParOf" srcId="{5C9D6DFB-8385-469B-83FB-3092880FB1EF}" destId="{FFEE9677-6FE1-422F-901C-DD93CD0B60F1}" srcOrd="2" destOrd="0" presId="urn:microsoft.com/office/officeart/2005/8/layout/list1"/>
    <dgm:cxn modelId="{76AB57E9-023D-49B9-8819-24EADB9DCF06}" type="presParOf" srcId="{5C9D6DFB-8385-469B-83FB-3092880FB1EF}" destId="{B77CE541-9150-4AE0-A738-3B097AAB524A}" srcOrd="3" destOrd="0" presId="urn:microsoft.com/office/officeart/2005/8/layout/list1"/>
    <dgm:cxn modelId="{E7CCB8F3-8434-4DD0-9471-E14BC48514CE}" type="presParOf" srcId="{5C9D6DFB-8385-469B-83FB-3092880FB1EF}" destId="{8765D129-7C8A-477E-9B07-9725C2232DA9}" srcOrd="4" destOrd="0" presId="urn:microsoft.com/office/officeart/2005/8/layout/list1"/>
    <dgm:cxn modelId="{EE35FD54-2309-4436-A630-6551C7FE4D4A}" type="presParOf" srcId="{8765D129-7C8A-477E-9B07-9725C2232DA9}" destId="{8E8CAA23-D69B-417C-A4F0-9F36F9797064}" srcOrd="0" destOrd="0" presId="urn:microsoft.com/office/officeart/2005/8/layout/list1"/>
    <dgm:cxn modelId="{EB0CA254-1399-4BC4-A83B-8DFB4D42ACFE}" type="presParOf" srcId="{8765D129-7C8A-477E-9B07-9725C2232DA9}" destId="{53D561CA-5DC7-4958-AECA-8001F6CD1849}" srcOrd="1" destOrd="0" presId="urn:microsoft.com/office/officeart/2005/8/layout/list1"/>
    <dgm:cxn modelId="{AC0D3E90-0D5C-4752-AE0F-F040E5FF5AC4}" type="presParOf" srcId="{5C9D6DFB-8385-469B-83FB-3092880FB1EF}" destId="{5691A062-551C-4E5C-9D83-56FD8D27C6EA}" srcOrd="5" destOrd="0" presId="urn:microsoft.com/office/officeart/2005/8/layout/list1"/>
    <dgm:cxn modelId="{59201C22-A698-43E7-8211-0D19846D90AF}" type="presParOf" srcId="{5C9D6DFB-8385-469B-83FB-3092880FB1EF}" destId="{412AD336-0258-4385-BA8B-F82A44A8424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17ED9-38B8-49D9-8E13-BFBBF1C15FBC}">
      <dsp:nvSpPr>
        <dsp:cNvPr id="0" name=""/>
        <dsp:cNvSpPr/>
      </dsp:nvSpPr>
      <dsp:spPr>
        <a:xfrm>
          <a:off x="1398" y="15776"/>
          <a:ext cx="6094601" cy="1281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kern="1200" dirty="0">
              <a:solidFill>
                <a:schemeClr val="tx1"/>
              </a:solidFill>
              <a:latin typeface="+mj-lt"/>
            </a:rPr>
            <a:t>Федеральный орган исполнительной власти, осуществляющий функции по выработке государственной политики и нормативно-правовому регулированию в сфере стандартизации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0" kern="120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МИНПРОМТОРГ РОССИИ </a:t>
          </a:r>
          <a:endParaRPr lang="ru-RU" sz="2000" b="0" kern="1200" dirty="0">
            <a:solidFill>
              <a:schemeClr val="tx1"/>
            </a:solidFill>
            <a:latin typeface="+mj-lt"/>
          </a:endParaRPr>
        </a:p>
      </dsp:txBody>
      <dsp:txXfrm>
        <a:off x="38944" y="53322"/>
        <a:ext cx="6019509" cy="1206814"/>
      </dsp:txXfrm>
    </dsp:sp>
    <dsp:sp modelId="{B070BBDE-5C55-43F3-87E9-88EF9A0A13D0}">
      <dsp:nvSpPr>
        <dsp:cNvPr id="0" name=""/>
        <dsp:cNvSpPr/>
      </dsp:nvSpPr>
      <dsp:spPr>
        <a:xfrm>
          <a:off x="699" y="1391046"/>
          <a:ext cx="3981182" cy="1281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kern="1200" dirty="0">
              <a:solidFill>
                <a:schemeClr val="tx1"/>
              </a:solidFill>
              <a:latin typeface="+mj-lt"/>
            </a:rPr>
            <a:t>Федеральный орган исполнительной власти в сфере стандартизации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>
              <a:solidFill>
                <a:schemeClr val="tx1"/>
              </a:solidFill>
              <a:latin typeface="+mj-lt"/>
              <a:ea typeface="Calibri"/>
              <a:cs typeface="Times New Roman"/>
            </a:rPr>
            <a:t>РОССТАНДАРТ</a:t>
          </a:r>
          <a:endParaRPr lang="ru-RU" sz="2000" b="0" kern="1200" dirty="0">
            <a:solidFill>
              <a:schemeClr val="tx1"/>
            </a:solidFill>
            <a:latin typeface="+mj-lt"/>
          </a:endParaRPr>
        </a:p>
      </dsp:txBody>
      <dsp:txXfrm>
        <a:off x="38245" y="1428592"/>
        <a:ext cx="3906090" cy="1206814"/>
      </dsp:txXfrm>
    </dsp:sp>
    <dsp:sp modelId="{DA3FA26C-EF51-4E9C-97EC-2776FCAC9573}">
      <dsp:nvSpPr>
        <dsp:cNvPr id="0" name=""/>
        <dsp:cNvSpPr/>
      </dsp:nvSpPr>
      <dsp:spPr>
        <a:xfrm>
          <a:off x="699" y="2780633"/>
          <a:ext cx="1949648" cy="1281906"/>
        </a:xfrm>
        <a:prstGeom prst="roundRect">
          <a:avLst>
            <a:gd name="adj" fmla="val 10000"/>
          </a:avLst>
        </a:prstGeom>
        <a:solidFill>
          <a:srgbClr val="FF0090"/>
        </a:solidFill>
        <a:ln w="25400" cap="flat" cmpd="sng" algn="ctr">
          <a:noFill/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kern="1200" dirty="0">
              <a:solidFill>
                <a:schemeClr val="tx1"/>
              </a:solidFill>
              <a:latin typeface="+mj-lt"/>
            </a:rPr>
            <a:t>Технические комитеты по стандартизации</a:t>
          </a:r>
        </a:p>
      </dsp:txBody>
      <dsp:txXfrm>
        <a:off x="38245" y="2818179"/>
        <a:ext cx="1874556" cy="1206814"/>
      </dsp:txXfrm>
    </dsp:sp>
    <dsp:sp modelId="{7EE2312F-7E1D-4BE3-AA77-6A4EDB891107}">
      <dsp:nvSpPr>
        <dsp:cNvPr id="0" name=""/>
        <dsp:cNvSpPr/>
      </dsp:nvSpPr>
      <dsp:spPr>
        <a:xfrm>
          <a:off x="2032233" y="2780633"/>
          <a:ext cx="1949648" cy="1281906"/>
        </a:xfrm>
        <a:prstGeom prst="roundRect">
          <a:avLst>
            <a:gd name="adj" fmla="val 10000"/>
          </a:avLst>
        </a:prstGeom>
        <a:solidFill>
          <a:srgbClr val="00CCFF"/>
        </a:solidFill>
        <a:ln w="25400" cap="flat" cmpd="sng" algn="ctr">
          <a:noFill/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0" kern="1200" dirty="0">
              <a:solidFill>
                <a:schemeClr val="tx1"/>
              </a:solidFill>
              <a:latin typeface="+mj-lt"/>
            </a:rPr>
            <a:t>Проектные технические комитеты по стандартизации </a:t>
          </a:r>
        </a:p>
      </dsp:txBody>
      <dsp:txXfrm>
        <a:off x="2069779" y="2818179"/>
        <a:ext cx="1874556" cy="1206814"/>
      </dsp:txXfrm>
    </dsp:sp>
    <dsp:sp modelId="{CC825AA2-6339-49ED-8170-5CC16CDDF989}">
      <dsp:nvSpPr>
        <dsp:cNvPr id="0" name=""/>
        <dsp:cNvSpPr/>
      </dsp:nvSpPr>
      <dsp:spPr>
        <a:xfrm>
          <a:off x="4145652" y="1391046"/>
          <a:ext cx="1949648" cy="1281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altLang="ru-RU" sz="1600" b="0" kern="120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Комиссия 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ru-RU" altLang="ru-RU" sz="1600" b="0" kern="1200" dirty="0">
              <a:solidFill>
                <a:schemeClr val="tx1"/>
              </a:solidFill>
              <a:latin typeface="+mj-lt"/>
              <a:ea typeface="Calibri" pitchFamily="34" charset="0"/>
              <a:cs typeface="Times New Roman" pitchFamily="18" charset="0"/>
            </a:rPr>
            <a:t>по апелляциям </a:t>
          </a:r>
          <a:endParaRPr lang="ru-RU" sz="1600" b="0" kern="1200" dirty="0">
            <a:solidFill>
              <a:schemeClr val="tx1"/>
            </a:solidFill>
            <a:latin typeface="+mj-lt"/>
          </a:endParaRPr>
        </a:p>
      </dsp:txBody>
      <dsp:txXfrm>
        <a:off x="4183198" y="1428592"/>
        <a:ext cx="1874556" cy="1206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1F535-1DA1-48BC-B1BF-3F4EFA6E9519}">
      <dsp:nvSpPr>
        <dsp:cNvPr id="0" name=""/>
        <dsp:cNvSpPr/>
      </dsp:nvSpPr>
      <dsp:spPr>
        <a:xfrm>
          <a:off x="292281" y="932"/>
          <a:ext cx="2043221" cy="791414"/>
        </a:xfrm>
        <a:prstGeom prst="roundRect">
          <a:avLst/>
        </a:prstGeom>
        <a:solidFill>
          <a:srgbClr val="00CCFF"/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>
              <a:latin typeface="+mj-lt"/>
            </a:rPr>
            <a:t>Федеральные органы исполнительной власти</a:t>
          </a:r>
          <a:endParaRPr lang="ru-RU" sz="1200" kern="1200" dirty="0">
            <a:latin typeface="+mj-lt"/>
          </a:endParaRPr>
        </a:p>
      </dsp:txBody>
      <dsp:txXfrm>
        <a:off x="330915" y="39566"/>
        <a:ext cx="1965953" cy="714146"/>
      </dsp:txXfrm>
    </dsp:sp>
    <dsp:sp modelId="{49591FB4-1386-4808-BB4D-953FD7715B29}">
      <dsp:nvSpPr>
        <dsp:cNvPr id="0" name=""/>
        <dsp:cNvSpPr/>
      </dsp:nvSpPr>
      <dsp:spPr>
        <a:xfrm>
          <a:off x="317777" y="924249"/>
          <a:ext cx="1992228" cy="791414"/>
        </a:xfrm>
        <a:prstGeom prst="roundRect">
          <a:avLst/>
        </a:prstGeom>
        <a:solidFill>
          <a:srgbClr val="00CCFF">
            <a:alpha val="49804"/>
          </a:srgb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>
              <a:latin typeface="+mj-lt"/>
            </a:rPr>
            <a:t>Государственная корпорации по атомной энергии «</a:t>
          </a:r>
          <a:r>
            <a:rPr lang="ru-RU" sz="1200" b="1" kern="1200" dirty="0" err="1">
              <a:latin typeface="+mj-lt"/>
            </a:rPr>
            <a:t>Росатом</a:t>
          </a:r>
          <a:r>
            <a:rPr lang="ru-RU" sz="1200" b="1" kern="1200" dirty="0">
              <a:latin typeface="+mj-lt"/>
            </a:rPr>
            <a:t>»</a:t>
          </a:r>
          <a:endParaRPr lang="ru-RU" sz="1200" kern="1200" dirty="0">
            <a:latin typeface="+mj-lt"/>
          </a:endParaRPr>
        </a:p>
      </dsp:txBody>
      <dsp:txXfrm>
        <a:off x="356411" y="962883"/>
        <a:ext cx="1914960" cy="714146"/>
      </dsp:txXfrm>
    </dsp:sp>
    <dsp:sp modelId="{C20218B1-D12A-4853-8B54-841C3F297850}">
      <dsp:nvSpPr>
        <dsp:cNvPr id="0" name=""/>
        <dsp:cNvSpPr/>
      </dsp:nvSpPr>
      <dsp:spPr>
        <a:xfrm>
          <a:off x="317777" y="1847566"/>
          <a:ext cx="1992228" cy="791414"/>
        </a:xfrm>
        <a:prstGeom prst="roundRect">
          <a:avLst/>
        </a:prstGeom>
        <a:solidFill>
          <a:srgbClr val="00CCFF">
            <a:alpha val="20000"/>
          </a:srgb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>
              <a:ln>
                <a:noFill/>
              </a:ln>
              <a:latin typeface="+mj-lt"/>
            </a:rPr>
            <a:t>Иные государственные корпорации в сфере стандартизации</a:t>
          </a:r>
          <a:endParaRPr lang="ru-RU" sz="1200" kern="1200" dirty="0">
            <a:ln>
              <a:noFill/>
            </a:ln>
            <a:latin typeface="+mj-lt"/>
          </a:endParaRPr>
        </a:p>
      </dsp:txBody>
      <dsp:txXfrm>
        <a:off x="356411" y="1886200"/>
        <a:ext cx="1914960" cy="7141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228E4-CAC5-4B68-8280-928E63E6BBF3}">
      <dsp:nvSpPr>
        <dsp:cNvPr id="0" name=""/>
        <dsp:cNvSpPr/>
      </dsp:nvSpPr>
      <dsp:spPr>
        <a:xfrm>
          <a:off x="0" y="66355"/>
          <a:ext cx="4041775" cy="23633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kern="1200" dirty="0"/>
            <a:t>Является национальным органом РФ по стандартизации.</a:t>
          </a:r>
        </a:p>
      </dsp:txBody>
      <dsp:txXfrm>
        <a:off x="115368" y="181723"/>
        <a:ext cx="3811039" cy="2132590"/>
      </dsp:txXfrm>
    </dsp:sp>
    <dsp:sp modelId="{FCDE644B-83F4-4E81-802C-C88FCFF281F3}">
      <dsp:nvSpPr>
        <dsp:cNvPr id="0" name=""/>
        <dsp:cNvSpPr/>
      </dsp:nvSpPr>
      <dsp:spPr>
        <a:xfrm>
          <a:off x="0" y="2507442"/>
          <a:ext cx="4041775" cy="23633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b="0" i="0" kern="1200" dirty="0"/>
            <a:t>Представляет РФ в международных и региональных организациях по стандартизации</a:t>
          </a:r>
          <a:endParaRPr lang="ru-RU" sz="2700" kern="1200" dirty="0"/>
        </a:p>
      </dsp:txBody>
      <dsp:txXfrm>
        <a:off x="115368" y="2622810"/>
        <a:ext cx="3811039" cy="21325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B475E-0352-478E-916C-A742DCB44AE6}">
      <dsp:nvSpPr>
        <dsp:cNvPr id="0" name=""/>
        <dsp:cNvSpPr/>
      </dsp:nvSpPr>
      <dsp:spPr>
        <a:xfrm>
          <a:off x="0" y="0"/>
          <a:ext cx="4041648" cy="47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Функции:</a:t>
          </a:r>
        </a:p>
      </dsp:txBody>
      <dsp:txXfrm>
        <a:off x="23400" y="23400"/>
        <a:ext cx="3994848" cy="432544"/>
      </dsp:txXfrm>
    </dsp:sp>
    <dsp:sp modelId="{B78690D3-4F16-425E-BFF3-190E38110E45}">
      <dsp:nvSpPr>
        <dsp:cNvPr id="0" name=""/>
        <dsp:cNvSpPr/>
      </dsp:nvSpPr>
      <dsp:spPr>
        <a:xfrm>
          <a:off x="0" y="483797"/>
          <a:ext cx="4041648" cy="4892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322" tIns="13970" rIns="78232" bIns="13970" numCol="1" spcCol="1270" anchor="t" anchorCtr="0">
          <a:noAutofit/>
        </a:bodyPr>
        <a:lstStyle/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осуществляет подготовку предложений о формировании государственной политики РФ в сфере стандартизации и реализует политику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разрабатывает и утверждает программы по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организует работы по стандартизации в национальной системе стандартизации, международной стандартизации и региональной стандартизации, а также по межгосударственной стандартизации</a:t>
          </a:r>
          <a:r>
            <a:rPr lang="ru-RU" sz="1050" kern="1200" dirty="0"/>
            <a:t>;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организует проведение научных исследований в области стандартизации</a:t>
          </a:r>
          <a:r>
            <a:rPr lang="ru-RU" sz="1050" kern="1200" dirty="0"/>
            <a:t>;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утверждает </a:t>
          </a:r>
          <a:r>
            <a:rPr lang="ru-RU" sz="1050" b="0" i="0" kern="1200" dirty="0">
              <a:hlinkClick xmlns:r="http://schemas.openxmlformats.org/officeDocument/2006/relationships" r:id="rId1"/>
            </a:rPr>
            <a:t>правила</a:t>
          </a:r>
          <a:r>
            <a:rPr lang="ru-RU" sz="1050" b="0" i="0" kern="1200" dirty="0"/>
            <a:t> достижения консенсуса при разработке национальных стандартов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устанавливает </a:t>
          </a:r>
          <a:r>
            <a:rPr lang="ru-RU" sz="1050" b="0" i="0" kern="1200" dirty="0">
              <a:hlinkClick xmlns:r="http://schemas.openxmlformats.org/officeDocument/2006/relationships" r:id="rId2"/>
            </a:rPr>
            <a:t>порядок</a:t>
          </a:r>
          <a:r>
            <a:rPr lang="ru-RU" sz="1050" b="0" i="0" kern="1200" dirty="0"/>
            <a:t> проведения работ по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определяет </a:t>
          </a:r>
          <a:r>
            <a:rPr lang="ru-RU" sz="1050" b="0" i="0" kern="1200" dirty="0">
              <a:hlinkClick xmlns:r="http://schemas.openxmlformats.org/officeDocument/2006/relationships" r:id="rId3"/>
            </a:rPr>
            <a:t>порядок</a:t>
          </a:r>
          <a:r>
            <a:rPr lang="ru-RU" sz="1050" b="0" i="0" kern="1200" dirty="0"/>
            <a:t> проведения экспертизы проектов документов национальной системы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организует разработку документов национальной системы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утверждает, изменяет (актуализирует), отменяет документы национальной системы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разрабатывает и регистрирует основополагающие национальные стандарты и правила стандартизации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регистрирует в Федеральном информационном фонде стандартов документы национальной системы стандартизации, своды правил, международные стандарты, региональные стандарты и региональные своды правил, стандарты иностранных государств и своды правил иностранных государств</a:t>
          </a:r>
          <a:r>
            <a:rPr lang="ru-RU" sz="1050" kern="1200" dirty="0"/>
            <a:t>;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организует официальное опубликование документов национальной системы стандартизации и общероссийских классификаторов;</a:t>
          </a:r>
          <a:endParaRPr lang="ru-RU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050" b="0" i="0" kern="1200" dirty="0"/>
            <a:t>организует формирование и ведение Федерального информационного фонда стандартов</a:t>
          </a:r>
          <a:r>
            <a:rPr lang="ru-RU" sz="1050" kern="1200" dirty="0"/>
            <a:t>.</a:t>
          </a:r>
        </a:p>
      </dsp:txBody>
      <dsp:txXfrm>
        <a:off x="0" y="483797"/>
        <a:ext cx="4041648" cy="48929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14F0C-1050-4999-BA9A-42B2BC1B2DA1}">
      <dsp:nvSpPr>
        <dsp:cNvPr id="0" name=""/>
        <dsp:cNvSpPr/>
      </dsp:nvSpPr>
      <dsp:spPr>
        <a:xfrm>
          <a:off x="1937" y="0"/>
          <a:ext cx="8440709" cy="15904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b="1" kern="1200" dirty="0"/>
            <a:t>Федеральное агентство по техническому регулированию и метрологии (РОССТАНДАРТ)</a:t>
          </a:r>
          <a:endParaRPr lang="ru-RU" sz="3100" kern="1200" dirty="0"/>
        </a:p>
      </dsp:txBody>
      <dsp:txXfrm>
        <a:off x="48521" y="46584"/>
        <a:ext cx="8347541" cy="1497324"/>
      </dsp:txXfrm>
    </dsp:sp>
    <dsp:sp modelId="{278623D9-23DC-426C-969A-57D8DA21752F}">
      <dsp:nvSpPr>
        <dsp:cNvPr id="0" name=""/>
        <dsp:cNvSpPr/>
      </dsp:nvSpPr>
      <dsp:spPr>
        <a:xfrm>
          <a:off x="9207" y="1810977"/>
          <a:ext cx="5502969" cy="1142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подведомственные организации</a:t>
          </a:r>
        </a:p>
      </dsp:txBody>
      <dsp:txXfrm>
        <a:off x="42681" y="1844451"/>
        <a:ext cx="5436021" cy="1075938"/>
      </dsp:txXfrm>
    </dsp:sp>
    <dsp:sp modelId="{5297EA93-3C93-4BEA-8896-65B95D43D9BD}">
      <dsp:nvSpPr>
        <dsp:cNvPr id="0" name=""/>
        <dsp:cNvSpPr/>
      </dsp:nvSpPr>
      <dsp:spPr>
        <a:xfrm>
          <a:off x="9207" y="3173174"/>
          <a:ext cx="2694891" cy="287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/>
            <a:t>ФГУП "СТАНДАРТИНФОРМ«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i="1" kern="1200" dirty="0"/>
            <a:t>Научно-исследовательские институты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/>
            <a:t>ФБУ «Консультационно-внедренческая фирма </a:t>
          </a:r>
          <a:br>
            <a:rPr lang="ru-RU" sz="1300" b="0" i="0" kern="1200" dirty="0"/>
          </a:br>
          <a:r>
            <a:rPr lang="ru-RU" sz="1300" b="0" i="0" kern="1200" dirty="0"/>
            <a:t>в области международной стандартизации и сертификации - </a:t>
          </a:r>
          <a:br>
            <a:rPr lang="ru-RU" sz="1300" b="0" i="0" kern="1200" dirty="0"/>
          </a:br>
          <a:r>
            <a:rPr lang="ru-RU" sz="1300" b="0" i="0" kern="1200" dirty="0"/>
            <a:t>«Фирма «</a:t>
          </a:r>
          <a:r>
            <a:rPr lang="ru-RU" sz="1300" b="0" i="0" kern="1200" dirty="0" err="1"/>
            <a:t>Интерстандарт</a:t>
          </a:r>
          <a:r>
            <a:rPr lang="ru-RU" sz="1300" b="0" i="0" kern="1200" dirty="0"/>
            <a:t>»</a:t>
          </a:r>
        </a:p>
      </dsp:txBody>
      <dsp:txXfrm>
        <a:off x="88138" y="3252105"/>
        <a:ext cx="2537029" cy="2714722"/>
      </dsp:txXfrm>
    </dsp:sp>
    <dsp:sp modelId="{08C426E2-1376-4D9D-9F1F-B76B38B00421}">
      <dsp:nvSpPr>
        <dsp:cNvPr id="0" name=""/>
        <dsp:cNvSpPr/>
      </dsp:nvSpPr>
      <dsp:spPr>
        <a:xfrm>
          <a:off x="2817284" y="3173174"/>
          <a:ext cx="2694891" cy="287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/>
            <a:t>Государственные региональные центры стандартизации, метрологии и испытаний (ФБУ ЦСМ)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/>
            <a:t>Академия стандартизации, метрологии и сертификации (учебная)" (ФГАОУ ДПО "АСМС (учебная)«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b="0" i="0" kern="1200" dirty="0"/>
            <a:t>«Дирекция административного здания Госстандарта России»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300" kern="1200" dirty="0"/>
        </a:p>
      </dsp:txBody>
      <dsp:txXfrm>
        <a:off x="2896215" y="3252105"/>
        <a:ext cx="2537029" cy="2714722"/>
      </dsp:txXfrm>
    </dsp:sp>
    <dsp:sp modelId="{CC55EA68-A053-4CC2-A921-19D7D785181B}">
      <dsp:nvSpPr>
        <dsp:cNvPr id="0" name=""/>
        <dsp:cNvSpPr/>
      </dsp:nvSpPr>
      <dsp:spPr>
        <a:xfrm>
          <a:off x="5738547" y="1810977"/>
          <a:ext cx="2694891" cy="12886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территориальные органы </a:t>
          </a:r>
        </a:p>
      </dsp:txBody>
      <dsp:txXfrm>
        <a:off x="5776290" y="1848720"/>
        <a:ext cx="2619405" cy="1213155"/>
      </dsp:txXfrm>
    </dsp:sp>
    <dsp:sp modelId="{0C465C84-C5F0-4657-9B89-A112C4B5BDBD}">
      <dsp:nvSpPr>
        <dsp:cNvPr id="0" name=""/>
        <dsp:cNvSpPr/>
      </dsp:nvSpPr>
      <dsp:spPr>
        <a:xfrm>
          <a:off x="5738547" y="3318929"/>
          <a:ext cx="2694891" cy="287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66000"/>
                <a:satMod val="200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tint val="61000"/>
                <a:satMod val="2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45000"/>
                <a:satMod val="200000"/>
              </a:schemeClr>
            </a:gs>
          </a:gsLst>
          <a:lin ang="950000" scaled="1"/>
        </a:gra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Центральное МТУ – </a:t>
          </a:r>
          <a:r>
            <a:rPr lang="ru-RU" sz="1300" kern="1200" dirty="0" err="1"/>
            <a:t>г.Москва</a:t>
          </a:r>
          <a:endParaRPr lang="ru-RU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Северо-Западное МТУ – </a:t>
          </a:r>
          <a:r>
            <a:rPr lang="ru-RU" sz="1300" kern="1200" dirty="0" err="1"/>
            <a:t>г.Санкт</a:t>
          </a:r>
          <a:r>
            <a:rPr lang="ru-RU" sz="1300" kern="1200" dirty="0"/>
            <a:t> Петербург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Южное МТУ – </a:t>
          </a:r>
          <a:r>
            <a:rPr lang="ru-RU" sz="1300" kern="1200" dirty="0" err="1"/>
            <a:t>г.Ростов</a:t>
          </a:r>
          <a:r>
            <a:rPr lang="ru-RU" sz="1300" kern="1200" dirty="0"/>
            <a:t>- на-Дону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Приволжское МТУ – </a:t>
          </a:r>
          <a:r>
            <a:rPr lang="ru-RU" sz="1300" kern="1200" dirty="0" err="1"/>
            <a:t>г.Нижний</a:t>
          </a:r>
          <a:r>
            <a:rPr lang="ru-RU" sz="1300" kern="1200" dirty="0"/>
            <a:t> Новгород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Уральское МТУ – </a:t>
          </a:r>
          <a:r>
            <a:rPr lang="ru-RU" sz="1300" kern="1200" dirty="0" err="1"/>
            <a:t>г.Екатеринбург</a:t>
          </a:r>
          <a:endParaRPr lang="ru-RU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Сибирское МТУ – </a:t>
          </a:r>
          <a:r>
            <a:rPr lang="ru-RU" sz="1300" kern="1200" dirty="0" err="1"/>
            <a:t>г.Новосибирск</a:t>
          </a:r>
          <a:endParaRPr lang="ru-RU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/>
            <a:t>Дальневосточное МТУ – </a:t>
          </a:r>
          <a:r>
            <a:rPr lang="ru-RU" sz="1300" kern="1200" dirty="0" err="1"/>
            <a:t>г.Хабаровск</a:t>
          </a:r>
          <a:endParaRPr lang="ru-RU" sz="1300" kern="1200" dirty="0"/>
        </a:p>
      </dsp:txBody>
      <dsp:txXfrm>
        <a:off x="5817478" y="3397860"/>
        <a:ext cx="2537029" cy="2714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F32C6-95F2-4894-994D-FB2FF84BE4C1}">
      <dsp:nvSpPr>
        <dsp:cNvPr id="0" name=""/>
        <dsp:cNvSpPr/>
      </dsp:nvSpPr>
      <dsp:spPr>
        <a:xfrm>
          <a:off x="0" y="0"/>
          <a:ext cx="849694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i="1" kern="1200" dirty="0"/>
            <a:t>Технические комитеты по стандартизации (ТК) </a:t>
          </a:r>
          <a:endParaRPr lang="ru-RU" sz="2200" kern="1200" dirty="0"/>
        </a:p>
      </dsp:txBody>
      <dsp:txXfrm>
        <a:off x="26930" y="26930"/>
        <a:ext cx="8443084" cy="497795"/>
      </dsp:txXfrm>
    </dsp:sp>
    <dsp:sp modelId="{717A82B9-986E-4BE9-8AE1-4B0746346CBF}">
      <dsp:nvSpPr>
        <dsp:cNvPr id="0" name=""/>
        <dsp:cNvSpPr/>
      </dsp:nvSpPr>
      <dsp:spPr>
        <a:xfrm>
          <a:off x="0" y="497238"/>
          <a:ext cx="8496944" cy="87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7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kern="1200" dirty="0"/>
            <a:t>создаются на базе организаций, специализирующихся по определенным видам продукции (услуг) и имеющих в данной области наиболее высокий научно-технический потенциал.</a:t>
          </a:r>
        </a:p>
      </dsp:txBody>
      <dsp:txXfrm>
        <a:off x="0" y="497238"/>
        <a:ext cx="8496944" cy="878990"/>
      </dsp:txXfrm>
    </dsp:sp>
    <dsp:sp modelId="{03576C6E-7818-436E-B8F2-F1178B0E82C5}">
      <dsp:nvSpPr>
        <dsp:cNvPr id="0" name=""/>
        <dsp:cNvSpPr/>
      </dsp:nvSpPr>
      <dsp:spPr>
        <a:xfrm>
          <a:off x="0" y="1447866"/>
          <a:ext cx="849694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sz="2000" kern="1200" dirty="0"/>
            <a:t>В состав входят представители:</a:t>
          </a:r>
        </a:p>
      </dsp:txBody>
      <dsp:txXfrm>
        <a:off x="26930" y="1474796"/>
        <a:ext cx="8443084" cy="497795"/>
      </dsp:txXfrm>
    </dsp:sp>
    <dsp:sp modelId="{76CD8A3F-6E45-49DB-8E90-B518DED20F8D}">
      <dsp:nvSpPr>
        <dsp:cNvPr id="0" name=""/>
        <dsp:cNvSpPr/>
      </dsp:nvSpPr>
      <dsp:spPr>
        <a:xfrm>
          <a:off x="0" y="1999521"/>
          <a:ext cx="8496944" cy="176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7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b="0" i="0" kern="1200" dirty="0"/>
            <a:t>федеральных органов исполнительной власти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b="0" i="0" kern="1200" dirty="0"/>
            <a:t>научных организаций, в том числе осуществляющих деятельность в сфере стандартизации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b="0" i="0" kern="1200" dirty="0"/>
            <a:t>изготовителей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b="0" i="0" kern="1200" dirty="0"/>
            <a:t>Исполнителей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ru-RU" sz="2000" b="0" i="0" kern="1200" dirty="0"/>
            <a:t>общественных объединений потребителей</a:t>
          </a:r>
          <a:endParaRPr lang="ru-RU" sz="2000" kern="1200" dirty="0"/>
        </a:p>
      </dsp:txBody>
      <dsp:txXfrm>
        <a:off x="0" y="1999521"/>
        <a:ext cx="8496944" cy="1761570"/>
      </dsp:txXfrm>
    </dsp:sp>
    <dsp:sp modelId="{3AB5ACA8-741E-471E-A7E7-0B7CCF1B4A63}">
      <dsp:nvSpPr>
        <dsp:cNvPr id="0" name=""/>
        <dsp:cNvSpPr/>
      </dsp:nvSpPr>
      <dsp:spPr>
        <a:xfrm>
          <a:off x="0" y="3761091"/>
          <a:ext cx="8496944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/>
            <a:t>Задачи и ответственность ТК</a:t>
          </a:r>
        </a:p>
      </dsp:txBody>
      <dsp:txXfrm>
        <a:off x="26930" y="3788021"/>
        <a:ext cx="8443084" cy="497795"/>
      </dsp:txXfrm>
    </dsp:sp>
    <dsp:sp modelId="{D0B8D919-2970-4B9E-8D9B-1F945DE51600}">
      <dsp:nvSpPr>
        <dsp:cNvPr id="0" name=""/>
        <dsp:cNvSpPr/>
      </dsp:nvSpPr>
      <dsp:spPr>
        <a:xfrm>
          <a:off x="0" y="4312746"/>
          <a:ext cx="8496944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7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/>
            <a:t>обеспечении ≪круглого стола≫ участников разработки проекта стандарта.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700" kern="1200" dirty="0"/>
            <a:t>качество и сроки разрабатываемых ими проектов стандартов в соответствии с действующим законодательством и заключенными договорами на проведение этих работ.</a:t>
          </a:r>
        </a:p>
      </dsp:txBody>
      <dsp:txXfrm>
        <a:off x="0" y="4312746"/>
        <a:ext cx="8496944" cy="11426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E9677-6FE1-422F-901C-DD93CD0B60F1}">
      <dsp:nvSpPr>
        <dsp:cNvPr id="0" name=""/>
        <dsp:cNvSpPr/>
      </dsp:nvSpPr>
      <dsp:spPr>
        <a:xfrm>
          <a:off x="0" y="322041"/>
          <a:ext cx="820769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416560" rIns="6370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1</a:t>
          </a:r>
          <a:r>
            <a:rPr lang="ru-RU" sz="1800" kern="1200" dirty="0"/>
            <a:t> «Общие принципы и терминология»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2 </a:t>
          </a:r>
          <a:r>
            <a:rPr lang="ru-RU" sz="1800" kern="1200" dirty="0"/>
            <a:t>«Оценка недвижимого имущества»;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3 </a:t>
          </a:r>
          <a:r>
            <a:rPr lang="ru-RU" sz="1800" kern="1200" dirty="0"/>
            <a:t>«Оценка движимого имущества»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4</a:t>
          </a:r>
          <a:r>
            <a:rPr lang="ru-RU" sz="1800" kern="1200" dirty="0"/>
            <a:t> «Оценка действующего предприятия»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5</a:t>
          </a:r>
          <a:r>
            <a:rPr lang="ru-RU" sz="1800" kern="1200" dirty="0"/>
            <a:t> «Оценка нематериальных благ»</a:t>
          </a:r>
        </a:p>
      </dsp:txBody>
      <dsp:txXfrm>
        <a:off x="0" y="322041"/>
        <a:ext cx="8207697" cy="1984500"/>
      </dsp:txXfrm>
    </dsp:sp>
    <dsp:sp modelId="{E265C452-0A66-412E-AF6E-AF905E4C30AB}">
      <dsp:nvSpPr>
        <dsp:cNvPr id="0" name=""/>
        <dsp:cNvSpPr/>
      </dsp:nvSpPr>
      <dsp:spPr>
        <a:xfrm>
          <a:off x="410384" y="26841"/>
          <a:ext cx="5745387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/>
            <a:t>ТК 389 «Оценка имущества»</a:t>
          </a:r>
        </a:p>
      </dsp:txBody>
      <dsp:txXfrm>
        <a:off x="439205" y="55662"/>
        <a:ext cx="5687745" cy="532758"/>
      </dsp:txXfrm>
    </dsp:sp>
    <dsp:sp modelId="{412AD336-0258-4385-BA8B-F82A44A84245}">
      <dsp:nvSpPr>
        <dsp:cNvPr id="0" name=""/>
        <dsp:cNvSpPr/>
      </dsp:nvSpPr>
      <dsp:spPr>
        <a:xfrm>
          <a:off x="0" y="2709742"/>
          <a:ext cx="8207697" cy="252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008" tIns="416560" rIns="63700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1 «Услуги торговли»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/>
            <a:t>Представители Министерства экономического развития и торговли Российской Федерации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/>
            <a:t>Представители Центросоюза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/>
            <a:t>Представители Департамента потребительского рынка и услуг Правительства г. Москвы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b="1" kern="1200" dirty="0"/>
            <a:t>ПК 2 «Услуги общественного питания».</a:t>
          </a:r>
        </a:p>
      </dsp:txBody>
      <dsp:txXfrm>
        <a:off x="0" y="2709742"/>
        <a:ext cx="8207697" cy="2520000"/>
      </dsp:txXfrm>
    </dsp:sp>
    <dsp:sp modelId="{53D561CA-5DC7-4958-AECA-8001F6CD1849}">
      <dsp:nvSpPr>
        <dsp:cNvPr id="0" name=""/>
        <dsp:cNvSpPr/>
      </dsp:nvSpPr>
      <dsp:spPr>
        <a:xfrm>
          <a:off x="410384" y="2414541"/>
          <a:ext cx="5745387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62" tIns="0" rIns="217162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/>
            <a:t>ТК 347 «Услуги торговли и общественного питания»</a:t>
          </a:r>
        </a:p>
      </dsp:txBody>
      <dsp:txXfrm>
        <a:off x="439205" y="2443362"/>
        <a:ext cx="5687745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DF7E-0B41-4AE6-BB43-535811FAC5C6}" type="datetimeFigureOut">
              <a:rPr lang="ru-RU" smtClean="0"/>
              <a:t>11.09.2020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08B5-93C8-4116-8096-2BC9A5D7BD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3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Основа информационного обеспечения деятельности Федерального агентства по техническому регулированию и метрологии, его подведомственных организаций, федеральных органов законодательной, исполнительной и судебной власти, субъектов хозяйственной деятельности, общественных организаций.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Ведение фонда осуществляет ФГУП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Стандартинформ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</a:p>
          <a:p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ФГУП «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Стандартинформ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Российский научно-технический центр информации по стандартизации, метрологии и оценке соответствия; головная организация </a:t>
            </a:r>
            <a:r>
              <a:rPr lang="ru-RU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Росстандарта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созданию, ведению и использованию Федерального информационного фонда технических регламентов и стандартов – государственного эталонного ресурса Российской Федерации; единственная организация в России, обладающая правом официального опубликования документов в области стандартизации, и главная организация, предоставляющая эти документы в разных форматах.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 задачи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официальное опубликование, издание и распространение документов по стандартизации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Формирование и ведение Федерального информационного фонда стандартов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и ведение Единой информационной системы по техническому регулированию определено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Разработка, ведение и применение общероссийских классификаторов технико-экономической и социальной информации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Взаимодействие с международными, региональными и национальными организациями по стандартизации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065CC4-D434-4441-A17C-F5BE23203C28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0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Согласно главы 3 ФЗ «О стандартизации в РФ» к участникам работ по стандартизации относятся: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Федеральный орган исполнительной власти, осуществляющий функции по выработке государственной политики и нормативно-правовому регулированию в сфере стандартизации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Федеральный орган исполнительной власти в сфере стандартизации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Федеральные органы исполнительной власти, Государственная корпорация по атомной энергии "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Росатом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 иные государственные корпорации 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Технические комитеты по стандартизации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Проектные технические комитеты по стандартизации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Комиссия по апелляциям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065CC4-D434-4441-A17C-F5BE23203C28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42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 г. Указом Президента Российской Федерации от 18 декабря № 304 Госстандарт РСФСР определен правопреемником Госстандарта СССР в области стандартизации, метрологии и сертификации на территории Российской Федерации.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1992 г. Указом Президента Российской Федерации от 30 сентября № 1148 Государственный комитет РСФСР по стандартизации, метрологии и сертификации реорганизован в Комитет Российской Федерации по стандартизации, метрологии и сертификации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1999 г. Постановлением Правительства Российской Федерации от 7 мая № 498 утверждено Положение о Государственном комитете Российской Федерации по стандартизации и метрологии. Данным документом определена сфера ведения Госстандарта России.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 г. Указом Президента Российской Федерации от 9 марта № 314 на базе Госстандарта России была создана Федеральная служба по техническому регулированию и метрологии.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 г. Указом Президента Российской Федерации от 20 мая № 649 Федеральная служба по техническому регулированию и метрологии преобразована в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Федеральное агентство по техническому регулированию и метрологии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Ростехрегулирование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Постановлением Правительства Российской Федерации от 9 июня 2010 г. № 408 краткое наименование Федерального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Ростехрегулирование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заменено на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Росстандарт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».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Федеральное агентство по техническому регулированию и метрологии (РОССТАНДАРТ)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 в систему федеральных органов исполнительной власти Российской Федерации и находится в ведении Министерства промышленности и торговли Российской Федерации. Оно образовано в соответствии с Указом Президента Российской Федерации от 20 мая 2004 г. № 649 «Вопросы структуры федеральных органов исполнительной власти».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065CC4-D434-4441-A17C-F5BE23203C28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1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Федеральное агентство по техническому регулированию и метрологии (РОССТАНДАРТ) является федеральным органом исполнительной власти, осуществляющим: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функции по оказанию государственных услуг, управлению государственным имуществом в сфере технического регулирования и метрологии. 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лицензирование деятельности по изготовлению и ремонту средств измерений, а также функции по государственному метрологическому контролю и надзору. 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контроль и надзор за соблюдением обязательных требований национальных стандартов и технических регламентов.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Федеральное агентство по техническому регулированию и метрологии ведет свою деятельность в соответствии с Положением, утвержденным постановлением Правительства Российской Федерации от 17 июня 2004 г. № 294.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Федеральное агентство по техническому регулированию и метрологии осуществляет свою деятельность непосредственно, через свои территориальные органы и через подведомственные организации. Коллегиальным совещательным органом является Коллегия Федерального агентства по техническому регулированию и метрологии, совещательно-консультативным коллегиальным органом при Федеральном агентстве является Общественный совет.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065CC4-D434-4441-A17C-F5BE23203C28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3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dirty="0"/>
              <a:t>Как указывалось выше, любой стандарт — продукт согласованного</a:t>
            </a:r>
          </a:p>
          <a:p>
            <a:r>
              <a:rPr lang="ru-RU" dirty="0"/>
              <a:t>мнения всех заинтересованных в этом документе сторон (пользователей).</a:t>
            </a:r>
          </a:p>
          <a:p>
            <a:r>
              <a:rPr lang="ru-RU" dirty="0"/>
              <a:t>Поэтому в</a:t>
            </a:r>
          </a:p>
          <a:p>
            <a:r>
              <a:rPr lang="ru-RU" dirty="0"/>
              <a:t>состав этих ТК включают представителей разработчиков, изготовителей,</a:t>
            </a:r>
          </a:p>
          <a:p>
            <a:r>
              <a:rPr lang="ru-RU" dirty="0"/>
              <a:t>поставщиков, потребителей (заказчиков) продукции, обществ (союзов)</a:t>
            </a:r>
          </a:p>
          <a:p>
            <a:r>
              <a:rPr lang="ru-RU" dirty="0"/>
              <a:t>потребителей и других заинтересованных предприятий и организаций, а</a:t>
            </a:r>
          </a:p>
          <a:p>
            <a:r>
              <a:rPr lang="ru-RU" dirty="0"/>
              <a:t>также ведущих ученых и специалистов в конкретной области.</a:t>
            </a:r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098E20-43EC-4724-951D-388327C26746}" type="slidenum">
              <a:rPr lang="ru-RU" smtClean="0">
                <a:solidFill>
                  <a:prstClr val="black"/>
                </a:solidFill>
              </a:rPr>
              <a:pPr eaLnBrk="1" hangingPunct="1"/>
              <a:t>15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096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55D8521-7EDC-432D-8EAA-DEAE7FDED312}" type="slidenum">
              <a:rPr lang="ru-RU" smtClean="0">
                <a:solidFill>
                  <a:prstClr val="black"/>
                </a:solidFill>
              </a:rPr>
              <a:pPr eaLnBrk="1" hangingPunct="1"/>
              <a:t>16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31BF9DA2-30D3-4CAC-97A8-5F2E66E37EE6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09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E76625-2485-4300-85BC-94DA0829E8D3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80919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endParaRPr lang="ru-RU">
              <a:solidFill>
                <a:srgbClr val="DDE9EC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>
              <a:solidFill>
                <a:srgbClr val="DDE9EC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0CA77B1-86C9-4B81-A54C-6945F68B2683}" type="slidenum">
              <a:rPr lang="ru-RU" smtClean="0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DDE9EC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33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2815E2-ABA9-4DC3-B8DF-5E4E239B40D2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82911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C5E9E8-D5F9-451A-B2C5-4148AC7E8FAB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4978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DDE327-4335-4263-96D5-DB9D4A7B85F2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17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5C51B6-B115-42BA-85EE-496F6C6C42E5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90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54CAF9-3831-4ECF-9A42-4ED46B3414BE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4244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DDE9EC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DDE9EC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25413-66C2-4E0A-AE6C-232F1D649A0C}" type="slidenum">
              <a:rPr lang="ru-RU" smtClean="0">
                <a:solidFill>
                  <a:srgbClr val="DDE9EC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DDE9EC"/>
              </a:solidFill>
            </a:endParaRP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0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82282-4B77-46A4-9154-4B7FBD707D98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69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CDD7E-FA18-41AE-BF8F-43E0DB08094D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0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>
              <a:solidFill>
                <a:srgbClr val="464653"/>
              </a:solidFill>
            </a:endParaRPr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58B4626-42BC-4348-A2BB-C12BC7432220}" type="slidenum">
              <a:rPr lang="ru-RU" smtClean="0">
                <a:solidFill>
                  <a:srgbClr val="464653"/>
                </a:solidFill>
              </a:rPr>
              <a:pPr>
                <a:defRPr/>
              </a:pPr>
              <a:t>‹#›</a:t>
            </a:fld>
            <a:endParaRPr lang="ru-RU">
              <a:solidFill>
                <a:srgbClr val="464653"/>
              </a:solidFill>
            </a:endParaRPr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3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st.ru/portal/gost/home/activity" TargetMode="External"/><Relationship Id="rId2" Type="http://schemas.openxmlformats.org/officeDocument/2006/relationships/hyperlink" Target="https://gost.ru/portal/gos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standard.gost.ru/" TargetMode="External"/><Relationship Id="rId5" Type="http://schemas.openxmlformats.org/officeDocument/2006/relationships/hyperlink" Target="https://gost.ru/portal/gost/home/activity/standardization/techcom" TargetMode="External"/><Relationship Id="rId4" Type="http://schemas.openxmlformats.org/officeDocument/2006/relationships/hyperlink" Target="https://gost.ru/portal/gost/home/activity/standardiz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08153" y="1484784"/>
            <a:ext cx="7175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Лекция 3: «Международная стандартизация»</a:t>
            </a:r>
            <a:endParaRPr lang="ru-RU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4" name="Picture 4" descr="http://teaps.s3.amazonaws.com/images/msfo_-_chto_eto_takoe_msfo_otchetnost-_standarti-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132855"/>
            <a:ext cx="5904656" cy="3466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solidFill>
                  <a:schemeClr val="tx1"/>
                </a:solidFill>
              </a:rPr>
              <a:t>Органы и службы стандартизации РФ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82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/>
              <a:t>Федеральное агентство по техническому регулирования и метрологии (</a:t>
            </a:r>
            <a:r>
              <a:rPr lang="ru-RU" sz="3200" b="1" dirty="0" err="1"/>
              <a:t>Росстандарт</a:t>
            </a:r>
            <a:r>
              <a:rPr lang="ru-RU" sz="3200" b="1" dirty="0"/>
              <a:t>)</a:t>
            </a:r>
            <a:endParaRPr lang="ru-RU" sz="3200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3122391"/>
              </p:ext>
            </p:extLst>
          </p:nvPr>
        </p:nvGraphicFramePr>
        <p:xfrm>
          <a:off x="457200" y="1219200"/>
          <a:ext cx="4041775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Объект 3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649494902"/>
              </p:ext>
            </p:extLst>
          </p:nvPr>
        </p:nvGraphicFramePr>
        <p:xfrm>
          <a:off x="4632198" y="1216152"/>
          <a:ext cx="4041648" cy="53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44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45343372"/>
              </p:ext>
            </p:extLst>
          </p:nvPr>
        </p:nvGraphicFramePr>
        <p:xfrm>
          <a:off x="323528" y="332656"/>
          <a:ext cx="8442647" cy="619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662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Подведомственные научно-исследовательские институты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ФГУП "Всероссийский научно-исследовательский институт метрологии им. Д.И. Менделеева</a:t>
            </a:r>
          </a:p>
          <a:p>
            <a:r>
              <a:rPr lang="ru-RU" dirty="0"/>
              <a:t>ФГУП "Всероссийский научно-исследовательский институт метрологической службы"</a:t>
            </a:r>
          </a:p>
          <a:p>
            <a:r>
              <a:rPr lang="ru-RU" dirty="0"/>
              <a:t>ФГУП "Всероссийский научно-исследовательский </a:t>
            </a:r>
            <a:br>
              <a:rPr lang="ru-RU" dirty="0"/>
            </a:br>
            <a:r>
              <a:rPr lang="ru-RU" dirty="0"/>
              <a:t>институт оптико-физических измерений"</a:t>
            </a:r>
          </a:p>
          <a:p>
            <a:r>
              <a:rPr lang="ru-RU" dirty="0"/>
              <a:t>ФГУП "Всероссийский научно-исследовательский институт </a:t>
            </a:r>
            <a:r>
              <a:rPr lang="ru-RU" dirty="0" err="1"/>
              <a:t>расходометрии</a:t>
            </a:r>
            <a:r>
              <a:rPr lang="ru-RU" dirty="0"/>
              <a:t>" (ФГУП "ВНИИР")</a:t>
            </a:r>
          </a:p>
          <a:p>
            <a:r>
              <a:rPr lang="ru-RU" b="1" dirty="0"/>
              <a:t>ФГУП "Всероссийский научно-исследовательский институт стандартизации</a:t>
            </a:r>
            <a:br>
              <a:rPr lang="ru-RU" b="1" dirty="0"/>
            </a:br>
            <a:r>
              <a:rPr lang="ru-RU" b="1" dirty="0"/>
              <a:t>и сертификации в машиностроении (ФГУП "ВНИИНМАШ")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ФГУП "Всероссийский научно-исследовательский институт</a:t>
            </a:r>
            <a:br>
              <a:rPr lang="ru-RU" dirty="0"/>
            </a:br>
            <a:r>
              <a:rPr lang="ru-RU" dirty="0"/>
              <a:t>физико-технических и радиотехнических измерений" (ФГУП "ВНИИФТРИ")</a:t>
            </a:r>
          </a:p>
          <a:p>
            <a:r>
              <a:rPr lang="ru-RU" b="1" dirty="0"/>
              <a:t>ФГУП "Всероссийский научно-исследовательский центр стандартизации материалов и технологий" (ФГУП "ВНИИ СМТ")"</a:t>
            </a:r>
          </a:p>
          <a:p>
            <a:r>
              <a:rPr lang="ru-RU" dirty="0"/>
              <a:t>ФГУП "Сибирский государственный ордена Трудового Красного Знамени </a:t>
            </a:r>
            <a:br>
              <a:rPr lang="ru-RU" dirty="0"/>
            </a:br>
            <a:r>
              <a:rPr lang="ru-RU" dirty="0"/>
              <a:t>научно-исследовательский институт метрологии" (ФГУП "СНИИМ" )</a:t>
            </a:r>
          </a:p>
          <a:p>
            <a:r>
              <a:rPr lang="ru-RU" dirty="0"/>
              <a:t>ФГУП "Уральский научно-исследовательский институт метрологии" (ФГУП "УНИИМ")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248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700" b="1"/>
              <a:t>АО «Всероссийский научно-исследовательский институт сертификации» («ВНИИС»)</a:t>
            </a:r>
            <a:endParaRPr lang="ru-RU" b="1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"/>
          </p:nvPr>
        </p:nvSpPr>
        <p:spPr>
          <a:xfrm>
            <a:off x="179512" y="1731600"/>
            <a:ext cx="3826768" cy="4937760"/>
          </a:xfrm>
        </p:spPr>
        <p:txBody>
          <a:bodyPr>
            <a:normAutofit fontScale="77500" lnSpcReduction="20000"/>
          </a:bodyPr>
          <a:lstStyle/>
          <a:p>
            <a:pPr marL="365760" lvl="1" indent="0">
              <a:buNone/>
            </a:pPr>
            <a:r>
              <a:rPr lang="ru-RU" sz="2500" dirty="0"/>
              <a:t>ДЕЯТЕЛЬНОСТЬ ВНИИСА В ОБЛАСТИ СТАНДАРТИЗАЦИИ</a:t>
            </a:r>
          </a:p>
          <a:p>
            <a:pPr lvl="2"/>
            <a:r>
              <a:rPr lang="ru-RU" sz="2100" dirty="0"/>
              <a:t>проводит работу по стандартизации в агропромышленном комплексе, в области электрооборудования, текстильной и легкой промышленности, средств индивидуальной защиты, в сфере услуг, а также в области оценки соответствия систем менеджмента. На базе ВНИИС действует 11 технических комитетов.</a:t>
            </a:r>
          </a:p>
          <a:p>
            <a:pPr lvl="2"/>
            <a:r>
              <a:rPr lang="ru-RU" sz="2100" dirty="0"/>
              <a:t>проводит экспертизу и мониторинг национальных стандартов, разрабатываемых перечисленными и другими техническими комитетами по стандартизации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7500" lnSpcReduction="20000"/>
          </a:bodyPr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8760"/>
            <a:ext cx="4717723" cy="547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99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28328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Технические комитеты по стандартизации</a:t>
            </a:r>
            <a:endParaRPr lang="ru-RU" sz="3200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274496383"/>
              </p:ext>
            </p:extLst>
          </p:nvPr>
        </p:nvGraphicFramePr>
        <p:xfrm>
          <a:off x="628603" y="1377372"/>
          <a:ext cx="8496944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32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/>
              <a:t>Технические комитеты по стандартизации. Примеры</a:t>
            </a: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80640297"/>
              </p:ext>
            </p:extLst>
          </p:nvPr>
        </p:nvGraphicFramePr>
        <p:xfrm>
          <a:off x="612774" y="1340768"/>
          <a:ext cx="8207697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639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tx1"/>
                </a:solidFill>
              </a:rPr>
              <a:t>Документы по стандартизации РФ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00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 документам по стандартизации в РФ относятся: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sz="2800" dirty="0"/>
              <a:t>документы национальной системы стандартизации:</a:t>
            </a:r>
            <a:endParaRPr lang="ru-RU" sz="2400" dirty="0"/>
          </a:p>
          <a:p>
            <a:pPr lvl="1"/>
            <a:r>
              <a:rPr lang="ru-RU" sz="2400" dirty="0"/>
              <a:t>национальные стандарты (основополагающие, предварительные);</a:t>
            </a:r>
            <a:endParaRPr lang="ru-RU" sz="2000" dirty="0"/>
          </a:p>
          <a:p>
            <a:pPr lvl="1"/>
            <a:r>
              <a:rPr lang="ru-RU" sz="2400" dirty="0"/>
              <a:t>правила стандартизации, нормы и рекомендации в области стандартизации;</a:t>
            </a:r>
            <a:endParaRPr lang="ru-RU" sz="2000" dirty="0"/>
          </a:p>
          <a:p>
            <a:pPr lvl="0"/>
            <a:r>
              <a:rPr lang="ru-RU" sz="2800" dirty="0"/>
              <a:t>общероссийские классификаторы;</a:t>
            </a:r>
            <a:endParaRPr lang="ru-RU" sz="2400" dirty="0"/>
          </a:p>
          <a:p>
            <a:pPr lvl="0"/>
            <a:r>
              <a:rPr lang="ru-RU" sz="2800" dirty="0"/>
              <a:t>стандарты организаций, в том числе технические условия;</a:t>
            </a:r>
            <a:endParaRPr lang="ru-RU" sz="2400" dirty="0"/>
          </a:p>
          <a:p>
            <a:pPr lvl="0"/>
            <a:r>
              <a:rPr lang="ru-RU" sz="2800" dirty="0"/>
              <a:t>своды правил;</a:t>
            </a:r>
            <a:endParaRPr lang="ru-RU" sz="2400" dirty="0"/>
          </a:p>
          <a:p>
            <a:pPr lvl="0"/>
            <a:r>
              <a:rPr lang="ru-RU" sz="2800" dirty="0"/>
              <a:t>документы по стандартизации оборонной продукции (товаров, работ, услуг);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367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Национальный стандарт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документ по стандартизации, который разработан участником или участниками работ по стандартизации, по результатам экспертизы в техническом комитете по стандартизации или проектном техническом комитете по стандартизации </a:t>
            </a:r>
          </a:p>
          <a:p>
            <a:r>
              <a:rPr lang="ru-RU" dirty="0"/>
              <a:t>утвержден федеральным органом исполнительной власти в сфере стандартизации и </a:t>
            </a:r>
          </a:p>
          <a:p>
            <a:r>
              <a:rPr lang="ru-RU" dirty="0"/>
              <a:t>в котором для всеобщего применения устанавливаются общие характеристики объекта стандартизации, а также правила и общие принципы в отношении объекта стандартизации</a:t>
            </a:r>
          </a:p>
        </p:txBody>
      </p:sp>
    </p:spTree>
    <p:extLst>
      <p:ext uri="{BB962C8B-B14F-4D97-AF65-F5344CB8AC3E}">
        <p14:creationId xmlns:p14="http://schemas.microsoft.com/office/powerpoint/2010/main" val="170910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71287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Международный стандарт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- 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стандарт, принятый международной организацией. </a:t>
            </a: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Стандартом называется документ, в котором устанавливаются характеристики продукции, эксплуатации, хранения, перевозки, реализации и утилизации, выполнения работ или оказания услуг. </a:t>
            </a:r>
          </a:p>
          <a:p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Стандарт также может содержать требования к терминологии, символике, упаковке, маркировке или этикеткам и правилам их нанесения.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20" name="AutoShape 4" descr="https://poloskun.com.ua/data/images/11%20(2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22" name="AutoShape 6" descr="https://poloskun.com.ua/data/images/11%20(2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24" name="AutoShape 8" descr="https://poloskun.com.ua/data/images/11%20(2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26" name="AutoShape 10" descr="https://poloskun.com.ua/data/images/11%20(2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228" name="Picture 12" descr="http://avtograf22.ru/wp-content/uploads/2014/10/standa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1"/>
            <a:ext cx="2123728" cy="1185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30" name="Picture 14" descr="http://ppt4web.ru/images/581/19045/640/img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1174" y="3365993"/>
            <a:ext cx="4392488" cy="3294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32" name="Picture 16" descr="http://xn--e1agocxu0c.xn--p1ai/wp-content/files_mf/1385743466image14_eZ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5013176"/>
            <a:ext cx="1939368" cy="1440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Основополагающий национальный стандарт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национальный стандарт, </a:t>
            </a:r>
          </a:p>
          <a:p>
            <a:r>
              <a:rPr lang="ru-RU" dirty="0"/>
              <a:t>разработанный и утвержденный федеральным органом исполнительной власти в сфере стандартизации, </a:t>
            </a:r>
          </a:p>
          <a:p>
            <a:r>
              <a:rPr lang="ru-RU" dirty="0"/>
              <a:t>устанавливающий общие положения, касающиеся выполнения работ по стандартизации, а также виды национальных стандартов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01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Предварительный национальный стандарт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9715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документ по стандартизации, который разработан участником или участниками работ по стандартизации, по результатам экспертизы в техническом комитете по стандартизации или проектном техническом комитете по стандартизации </a:t>
            </a:r>
          </a:p>
          <a:p>
            <a:r>
              <a:rPr lang="ru-RU" dirty="0"/>
              <a:t>утвержден федеральным органом исполнительной власти в сфере стандартизации и </a:t>
            </a:r>
          </a:p>
          <a:p>
            <a:r>
              <a:rPr lang="ru-RU" dirty="0"/>
              <a:t>в котором для всеобщего применения устанавливаются общие характеристики объекта стандартизации, а также правила и общие принципы в отношении объекта стандартизации на ограниченный срок в целях накопления опыта в процессе применения предварительного национального стандарта для возможной последующей разработки на его основе национального стандарта</a:t>
            </a:r>
          </a:p>
        </p:txBody>
      </p:sp>
    </p:spTree>
    <p:extLst>
      <p:ext uri="{BB962C8B-B14F-4D97-AF65-F5344CB8AC3E}">
        <p14:creationId xmlns:p14="http://schemas.microsoft.com/office/powerpoint/2010/main" val="267245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Правила стандартизации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документ национальной системы стандартизации,</a:t>
            </a:r>
          </a:p>
          <a:p>
            <a:r>
              <a:rPr lang="ru-RU" dirty="0"/>
              <a:t> разработанный и утвержденный федеральным органом исполнительной власти в сфере стандартизации, </a:t>
            </a:r>
          </a:p>
          <a:p>
            <a:r>
              <a:rPr lang="ru-RU" dirty="0"/>
              <a:t>содержащий положения организационного и методического характера, которые дополняют или конкретизируют отдельные положения основополагающих национальных стандартов, а также определяют порядок и методы проведения работ по стандартизации и оформления результатов таких работ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16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Рекомендации по стандартизации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документ национальной системы стандартизации,</a:t>
            </a:r>
          </a:p>
          <a:p>
            <a:r>
              <a:rPr lang="ru-RU" dirty="0"/>
              <a:t> утвержденный федеральным органом исполнительной власти в сфере стандартизации и </a:t>
            </a:r>
          </a:p>
          <a:p>
            <a:r>
              <a:rPr lang="ru-RU" dirty="0"/>
              <a:t>содержащий информацию организационного и методического характера, касающуюся проведения работ по стандартизации и способствующую применению соответствующего национального стандарта, либо положения, которые предварительно проверяются на практике до их установления в национальном стандарте или предварительном национальном стандарте;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40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1" dirty="0"/>
              <a:t>Общероссийский классификатор технико-экономической и социальной информации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документ по стандартизации, </a:t>
            </a:r>
          </a:p>
          <a:p>
            <a:r>
              <a:rPr lang="ru-RU" dirty="0"/>
              <a:t>распределяющий технико-экономическую и социальную информацию в соответствии с ее классификацией (классами, группами, видами и другим) и </a:t>
            </a:r>
          </a:p>
          <a:p>
            <a:r>
              <a:rPr lang="ru-RU" dirty="0"/>
              <a:t>являющийся обязательным для применения в государственных информационных системах и при межведомственном обмене информацией в порядке, установленном федеральными законами и иными нормативными правовыми актами Российской Федерации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024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Стандарт организации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документ по стандартизации, </a:t>
            </a:r>
          </a:p>
          <a:p>
            <a:r>
              <a:rPr lang="ru-RU" dirty="0"/>
              <a:t>утвержденный юридическим лицом, в том числе государственной корпорацией, саморегулируемой организацией, а также индивидуальным предпринимателем </a:t>
            </a:r>
          </a:p>
          <a:p>
            <a:r>
              <a:rPr lang="ru-RU" dirty="0"/>
              <a:t>для совершенствования производства и обеспечения качества продукции, выполнения работ, оказания услуг;</a:t>
            </a:r>
          </a:p>
          <a:p>
            <a:pPr marL="0" indent="0">
              <a:buNone/>
            </a:pPr>
            <a:r>
              <a:rPr lang="ru-RU" b="1" dirty="0"/>
              <a:t>технические условия </a:t>
            </a:r>
            <a:r>
              <a:rPr lang="ru-RU" dirty="0"/>
              <a:t>- вид стандарта организации, утвержденный изготовителем продукции (далее - изготовитель) или исполнителем работы, услуги (далее - исполнитель)</a:t>
            </a:r>
          </a:p>
        </p:txBody>
      </p:sp>
    </p:spTree>
    <p:extLst>
      <p:ext uri="{BB962C8B-B14F-4D97-AF65-F5344CB8AC3E}">
        <p14:creationId xmlns:p14="http://schemas.microsoft.com/office/powerpoint/2010/main" val="2914306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свод правил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документ по стандартизации, </a:t>
            </a:r>
          </a:p>
          <a:p>
            <a:r>
              <a:rPr lang="ru-RU" dirty="0"/>
              <a:t>утвержденный федеральным органом исполнительной власти или Государственной корпорацией по атомной энергии "</a:t>
            </a:r>
            <a:r>
              <a:rPr lang="ru-RU" dirty="0" err="1"/>
              <a:t>Росатом</a:t>
            </a:r>
            <a:r>
              <a:rPr lang="ru-RU" dirty="0"/>
              <a:t>" и</a:t>
            </a:r>
          </a:p>
          <a:p>
            <a:r>
              <a:rPr lang="ru-RU" dirty="0"/>
              <a:t>содержащий правила и общие принципы в отношении процессов в целях обеспечения соблюдения требований технических регламентов;</a:t>
            </a:r>
          </a:p>
        </p:txBody>
      </p:sp>
    </p:spTree>
    <p:extLst>
      <p:ext uri="{BB962C8B-B14F-4D97-AF65-F5344CB8AC3E}">
        <p14:creationId xmlns:p14="http://schemas.microsoft.com/office/powerpoint/2010/main" val="352964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i="1"/>
              <a:t>Найти 2 примера </a:t>
            </a:r>
            <a:r>
              <a:rPr lang="ru-RU" i="1" dirty="0"/>
              <a:t>технических комитетов по стандартизации, осуществляющих работы в области программирования (или информационных технологий).</a:t>
            </a:r>
          </a:p>
          <a:p>
            <a:pPr marL="0" indent="0">
              <a:buNone/>
            </a:pPr>
            <a:r>
              <a:rPr lang="ru-RU" dirty="0">
                <a:hlinkClick r:id="rId2"/>
              </a:rPr>
              <a:t>Главная</a:t>
            </a:r>
            <a:r>
              <a:rPr lang="ru-RU" dirty="0"/>
              <a:t> – </a:t>
            </a:r>
            <a:r>
              <a:rPr lang="ru-RU" dirty="0">
                <a:hlinkClick r:id="rId3"/>
              </a:rPr>
              <a:t>Деятельность</a:t>
            </a:r>
            <a:r>
              <a:rPr lang="ru-RU" dirty="0"/>
              <a:t> – </a:t>
            </a:r>
            <a:r>
              <a:rPr lang="ru-RU" dirty="0">
                <a:hlinkClick r:id="rId4"/>
              </a:rPr>
              <a:t>Стандартизация</a:t>
            </a:r>
            <a:r>
              <a:rPr lang="ru-RU" dirty="0"/>
              <a:t> - </a:t>
            </a:r>
            <a:r>
              <a:rPr lang="ru-RU" dirty="0">
                <a:hlinkClick r:id="rId5"/>
              </a:rPr>
              <a:t>Технические комитеты по стандартизации</a:t>
            </a:r>
            <a:endParaRPr lang="ru-RU" dirty="0"/>
          </a:p>
          <a:p>
            <a:pPr marL="0" indent="0">
              <a:buNone/>
            </a:pPr>
            <a:r>
              <a:rPr lang="en-US" i="1" dirty="0">
                <a:hlinkClick r:id="rId6"/>
              </a:rPr>
              <a:t>https://gost.ru/portal/gost/home/activity/standardization/techcom</a:t>
            </a:r>
            <a:endParaRPr lang="ru-RU" i="1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63083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194" name="AutoShape 2" descr="https://poloskun.com.ua/data/images/11%20(2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6" name="Picture 4" descr="http://images.myshared.ru/17/1125721/slide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764704"/>
            <a:ext cx="7620000" cy="5715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31640" y="188640"/>
            <a:ext cx="662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Международная и региональная стандартизация:</a:t>
            </a:r>
            <a:endParaRPr lang="ru-RU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444208" y="5877272"/>
            <a:ext cx="1512168" cy="43204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170" name="Picture 2" descr="http://images.myshared.ru/4/210170/slide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39998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8619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Прямое применение: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это применение международного стандарта независимо от его принятия в любом другом нормативного документа.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85184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Косвенное применение: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применение международного стандарта посредством другого нормативного документа, в котором этот стандарт был принят.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8" name="Picture 4" descr="http://smallbusiness.ru/upload/iblock/515/515ccd77ff4ff9007182ae804391317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24744"/>
            <a:ext cx="7608076" cy="38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Цели международной стандартизации: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1.ближение уровня качества продукции, изготавливаемой в различных странах; 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2.обеспечение взаимозаменяемости элементов сложной продукции; </a:t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3.содействие международной торговле; 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4. содействие взаимному обмену научно-технической информацией и ускорение научно-технического прогресса.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 descr="http://grejz-legatorij.by/data/uploads/images-2/image-3/4/5/6/7/8/9/10/11/12/13/14/15/16/17/19/20/21/22/23/-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861048"/>
            <a:ext cx="3322340" cy="2657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6" name="Picture 6" descr="http://vr-vyksa.ru/media/images/ISO_14001.width-1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149080"/>
            <a:ext cx="2976330" cy="223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Картинки по запросу фон презентац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520" y="0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Цель ИСО-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содействии развитию стандартизации в мировом масштабе с целью упрощения международного товарообмена 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http://good-tender.ru/images/gallery/iso-sertifikatsij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908720"/>
            <a:ext cx="4608512" cy="38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2" name="Picture 6" descr="https://im2-tub-ru.yandex.net/i?id=ae664ecc287139067e4cd63aebb5464e&amp;n=33&amp;h=215&amp;w=18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548680"/>
            <a:ext cx="1771650" cy="2047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http://www.attrabit.net/image/data/AOM-People-with-Ring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3933056"/>
            <a:ext cx="3875187" cy="259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/>
              <a:t>Информационное обеспечение НСС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5760" y="1503040"/>
            <a:ext cx="3886200" cy="5166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b="1" dirty="0"/>
              <a:t>Федеральный информационный фонд технических регламентов и стандартов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Оператором фонда определено ФГУП «</a:t>
            </a:r>
            <a:r>
              <a:rPr lang="ru-RU" sz="2000" dirty="0" err="1"/>
              <a:t>Стандартинформ</a:t>
            </a:r>
            <a:r>
              <a:rPr lang="ru-RU" sz="2000" dirty="0"/>
              <a:t>»</a:t>
            </a:r>
            <a:r>
              <a:rPr lang="ru-RU" sz="2000" i="1" dirty="0"/>
              <a:t> - </a:t>
            </a:r>
            <a:r>
              <a:rPr lang="ru-RU" sz="2000" dirty="0"/>
              <a:t> </a:t>
            </a:r>
          </a:p>
          <a:p>
            <a:r>
              <a:rPr lang="ru-RU" sz="2000" i="1" dirty="0"/>
              <a:t>осуществляет ведение фонда</a:t>
            </a:r>
          </a:p>
          <a:p>
            <a:r>
              <a:rPr lang="ru-RU" sz="2000" i="1" dirty="0"/>
              <a:t>головная организация </a:t>
            </a:r>
            <a:r>
              <a:rPr lang="ru-RU" sz="2000" i="1" dirty="0" err="1"/>
              <a:t>Росстандарта</a:t>
            </a:r>
            <a:r>
              <a:rPr lang="ru-RU" sz="2000" i="1" dirty="0"/>
              <a:t> по созданию, ведению и использованию Федерального информационного фонда технических регламентов и стандартов </a:t>
            </a:r>
          </a:p>
          <a:p>
            <a:r>
              <a:rPr lang="ru-RU" sz="2000" i="1" dirty="0"/>
              <a:t>единственная организация в России, обладающая правом официального опубликования документов в области стандартизации</a:t>
            </a:r>
          </a:p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84784"/>
            <a:ext cx="479526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81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Участники работ по стандартизации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093489714"/>
              </p:ext>
            </p:extLst>
          </p:nvPr>
        </p:nvGraphicFramePr>
        <p:xfrm>
          <a:off x="323528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Группа 11"/>
          <p:cNvGrpSpPr/>
          <p:nvPr/>
        </p:nvGrpSpPr>
        <p:grpSpPr>
          <a:xfrm>
            <a:off x="6516216" y="1916832"/>
            <a:ext cx="2627784" cy="3024336"/>
            <a:chOff x="6516216" y="1916832"/>
            <a:chExt cx="2627784" cy="302433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6588224" y="1916832"/>
              <a:ext cx="2448272" cy="3024336"/>
            </a:xfrm>
            <a:prstGeom prst="rect">
              <a:avLst/>
            </a:prstGeom>
            <a:noFill/>
            <a:ln w="25400" cap="flat">
              <a:solidFill>
                <a:srgbClr val="7E7B79"/>
              </a:solidFill>
              <a:prstDash val="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latinLnBrk="1" hangingPunct="0"/>
              <a:endParaRPr lang="ru-RU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aphicFrame>
          <p:nvGraphicFramePr>
            <p:cNvPr id="7" name="Схема 6"/>
            <p:cNvGraphicFramePr/>
            <p:nvPr>
              <p:extLst>
                <p:ext uri="{D42A27DB-BD31-4B8C-83A1-F6EECF244321}">
                  <p14:modId xmlns:p14="http://schemas.microsoft.com/office/powerpoint/2010/main" val="1157600343"/>
                </p:ext>
              </p:extLst>
            </p:nvPr>
          </p:nvGraphicFramePr>
          <p:xfrm>
            <a:off x="6516216" y="2094755"/>
            <a:ext cx="2627784" cy="263991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718574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1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CC49A042-F01F-41C0-BBDB-7DA1BF9CA823}" vid="{7FA4DC86-7950-4E8C-81EB-30B90DE5064C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1916</Words>
  <Application>Microsoft Office PowerPoint</Application>
  <PresentationFormat>Экран (4:3)</PresentationFormat>
  <Paragraphs>195</Paragraphs>
  <Slides>27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Arial</vt:lpstr>
      <vt:lpstr>Bookman Old Style</vt:lpstr>
      <vt:lpstr>Calibri</vt:lpstr>
      <vt:lpstr>Cambria</vt:lpstr>
      <vt:lpstr>Gill Sans MT</vt:lpstr>
      <vt:lpstr>Times New Roman</vt:lpstr>
      <vt:lpstr>Verdana</vt:lpstr>
      <vt:lpstr>Wingdings</vt:lpstr>
      <vt:lpstr>Wingdings 3</vt:lpstr>
      <vt:lpstr>Тема Office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Информационное обеспечение НСС</vt:lpstr>
      <vt:lpstr>Участники работ по стандартизации</vt:lpstr>
      <vt:lpstr>Органы и службы стандартизации РФ</vt:lpstr>
      <vt:lpstr>Федеральное агентство по техническому регулирования и метрологии (Росстандарт)</vt:lpstr>
      <vt:lpstr>Презентация PowerPoint</vt:lpstr>
      <vt:lpstr>Подведомственные научно-исследовательские институты</vt:lpstr>
      <vt:lpstr>АО «Всероссийский научно-исследовательский институт сертификации» («ВНИИС»)</vt:lpstr>
      <vt:lpstr>Технические комитеты по стандартизации</vt:lpstr>
      <vt:lpstr>Технические комитеты по стандартизации. Примеры</vt:lpstr>
      <vt:lpstr>Документы по стандартизации РФ</vt:lpstr>
      <vt:lpstr>К документам по стандартизации в РФ относятся:</vt:lpstr>
      <vt:lpstr>Национальный стандарт </vt:lpstr>
      <vt:lpstr>Основополагающий национальный стандарт </vt:lpstr>
      <vt:lpstr>Предварительный национальный стандарт </vt:lpstr>
      <vt:lpstr>Правила стандартизации </vt:lpstr>
      <vt:lpstr>Рекомендации по стандартизации </vt:lpstr>
      <vt:lpstr>Общероссийский классификатор технико-экономической и социальной информации </vt:lpstr>
      <vt:lpstr>Стандарт организации </vt:lpstr>
      <vt:lpstr>свод правил 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Hewlett-Packard Company</cp:lastModifiedBy>
  <cp:revision>19</cp:revision>
  <dcterms:modified xsi:type="dcterms:W3CDTF">2020-09-11T08:31:51Z</dcterms:modified>
</cp:coreProperties>
</file>